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88" r:id="rId6"/>
    <p:sldMasterId id="2147483707" r:id="rId7"/>
  </p:sldMasterIdLst>
  <p:notesMasterIdLst>
    <p:notesMasterId r:id="rId20"/>
  </p:notesMasterIdLst>
  <p:sldIdLst>
    <p:sldId id="445" r:id="rId8"/>
    <p:sldId id="447" r:id="rId9"/>
    <p:sldId id="450" r:id="rId10"/>
    <p:sldId id="463" r:id="rId11"/>
    <p:sldId id="452" r:id="rId12"/>
    <p:sldId id="453" r:id="rId13"/>
    <p:sldId id="466" r:id="rId14"/>
    <p:sldId id="467" r:id="rId15"/>
    <p:sldId id="476" r:id="rId16"/>
    <p:sldId id="474" r:id="rId17"/>
    <p:sldId id="477" r:id="rId18"/>
    <p:sldId id="478" r:id="rId19"/>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 beginsheet" id="{E1567120-CB8B-1C49-8775-2E4C9B3F7FEB}">
          <p14:sldIdLst>
            <p14:sldId id="445"/>
          </p14:sldIdLst>
        </p14:section>
        <p14:section name="Introductie keuzedelen" id="{32F6A11B-99A0-1448-BD0B-7B9344E0D917}">
          <p14:sldIdLst>
            <p14:sldId id="447"/>
            <p14:sldId id="450"/>
            <p14:sldId id="463"/>
          </p14:sldIdLst>
        </p14:section>
        <p14:section name="Voorbeelden van effect keuzedelen" id="{42306CE4-5D56-434B-8ADC-3C72EC8DFED4}">
          <p14:sldIdLst>
            <p14:sldId id="452"/>
            <p14:sldId id="453"/>
          </p14:sldIdLst>
        </p14:section>
        <p14:section name="Kiezen en volgen van keuzedelen" id="{2CD0D87F-1641-414F-90CB-52C383C34CF4}">
          <p14:sldIdLst>
            <p14:sldId id="466"/>
            <p14:sldId id="467"/>
            <p14:sldId id="476"/>
            <p14:sldId id="474"/>
          </p14:sldIdLst>
        </p14:section>
        <p14:section name="Je keuze maken" id="{AAFB266A-B151-944F-B4E5-07309254E119}">
          <p14:sldIdLst>
            <p14:sldId id="477"/>
            <p14:sldId id="47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E965FA-ABC4-C44A-E943-61FB87B61446}" name="Anne Duindam" initials="AD" userId="S::aduindam@loi.nl::351bb9ca-8369-4fdc-ab45-025288d5fb61"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AEFF"/>
    <a:srgbClr val="3AC4FF"/>
    <a:srgbClr val="01CF03"/>
    <a:srgbClr val="0043C8"/>
    <a:srgbClr val="D71B8B"/>
    <a:srgbClr val="FFA521"/>
    <a:srgbClr val="552499"/>
    <a:srgbClr val="00BC00"/>
    <a:srgbClr val="FABB51"/>
    <a:srgbClr val="FAE0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2F0D7-EF77-4EBB-BE87-6C670A45AC36}" v="85" dt="2022-03-04T13:09:55.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5" autoAdjust="0"/>
    <p:restoredTop sz="96265" autoAdjust="0"/>
  </p:normalViewPr>
  <p:slideViewPr>
    <p:cSldViewPr snapToObjects="1" showGuides="1">
      <p:cViewPr varScale="1">
        <p:scale>
          <a:sx n="116" d="100"/>
          <a:sy n="116" d="100"/>
        </p:scale>
        <p:origin x="102" y="86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E02EAB-CDEB-47D8-83C2-9361F4E59F1A}" type="datetimeFigureOut">
              <a:rPr lang="nl-NL" smtClean="0"/>
              <a:pPr/>
              <a:t>11-4-2022</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250353-3D3C-4BD3-B880-3B0A6151B4E9}" type="slidenum">
              <a:rPr lang="nl-NL" smtClean="0"/>
              <a:pPr/>
              <a:t>‹nr.›</a:t>
            </a:fld>
            <a:endParaRPr lang="nl-NL"/>
          </a:p>
        </p:txBody>
      </p:sp>
    </p:spTree>
    <p:extLst>
      <p:ext uri="{BB962C8B-B14F-4D97-AF65-F5344CB8AC3E}">
        <p14:creationId xmlns:p14="http://schemas.microsoft.com/office/powerpoint/2010/main" val="43869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Voor wie is deze presentatie?</a:t>
            </a:r>
          </a:p>
          <a:p>
            <a:r>
              <a:rPr lang="nl-NL" b="0" dirty="0"/>
              <a:t>Deze</a:t>
            </a:r>
            <a:r>
              <a:rPr lang="nl-NL" b="0" baseline="0" dirty="0"/>
              <a:t> presentatie kan ingezet worden om studenten te informeren over keuzedelen.</a:t>
            </a:r>
          </a:p>
          <a:p>
            <a:endParaRPr lang="nl-NL" b="0" baseline="0" dirty="0"/>
          </a:p>
          <a:p>
            <a:r>
              <a:rPr lang="nl-NL" b="0" baseline="0" dirty="0"/>
              <a:t>Als in de </a:t>
            </a:r>
            <a:r>
              <a:rPr lang="nl-NL" b="0" baseline="0" dirty="0" err="1"/>
              <a:t>speakernotes</a:t>
            </a:r>
            <a:r>
              <a:rPr lang="nl-NL" b="0" baseline="0" dirty="0"/>
              <a:t> ‘je’ staat, dan wordt er verwezen naar de student.</a:t>
            </a:r>
          </a:p>
          <a:p>
            <a:endParaRPr lang="nl-NL" b="1" dirty="0"/>
          </a:p>
          <a:p>
            <a:r>
              <a:rPr lang="nl-NL" b="1" dirty="0"/>
              <a:t>Idee achter de presentatie:</a:t>
            </a:r>
          </a:p>
          <a:p>
            <a:r>
              <a:rPr lang="nl-NL" dirty="0"/>
              <a:t>Deze</a:t>
            </a:r>
            <a:r>
              <a:rPr lang="nl-NL" baseline="0" dirty="0"/>
              <a:t> presentatie vertelt in de basis over de keuzedelen. Je kunt de presentatie gebruiken om studenten te informeren over de keuzedelen. Je kunt de presentatie aanpassen naar de eigen situatie. De teksten en volgorde zijn aan te passen. Gebruik vooral wat past bij het informatiemoment. Sommige onderdelen zijn misschien pas in een later stadium interessant voor de student terwijl andere onderdelen al bij de start van de opleiding van belang zijn. </a:t>
            </a:r>
          </a:p>
          <a:p>
            <a:endParaRPr lang="nl-NL" baseline="0"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B3250353-3D3C-4BD3-B880-3B0A6151B4E9}" type="slidenum">
              <a:rPr lang="nl-NL" smtClean="0"/>
              <a:pPr/>
              <a:t>1</a:t>
            </a:fld>
            <a:endParaRPr lang="nl-NL"/>
          </a:p>
        </p:txBody>
      </p:sp>
    </p:spTree>
    <p:extLst>
      <p:ext uri="{BB962C8B-B14F-4D97-AF65-F5344CB8AC3E}">
        <p14:creationId xmlns:p14="http://schemas.microsoft.com/office/powerpoint/2010/main" val="1685705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Let</a:t>
            </a:r>
            <a:r>
              <a:rPr lang="nl-NL" b="1" baseline="0" dirty="0"/>
              <a:t> op! </a:t>
            </a:r>
            <a:r>
              <a:rPr lang="nl-NL" b="0" baseline="0" dirty="0"/>
              <a:t>Onderzoek wat binnen de school de afspraken zijn over vrijstellingen en informeer daar de student goed over. </a:t>
            </a:r>
            <a:endParaRPr lang="nl-NL" dirty="0"/>
          </a:p>
        </p:txBody>
      </p:sp>
      <p:sp>
        <p:nvSpPr>
          <p:cNvPr id="4" name="Tijdelijke aanduiding voor dianummer 3"/>
          <p:cNvSpPr>
            <a:spLocks noGrp="1"/>
          </p:cNvSpPr>
          <p:nvPr>
            <p:ph type="sldNum" sz="quarter" idx="10"/>
          </p:nvPr>
        </p:nvSpPr>
        <p:spPr/>
        <p:txBody>
          <a:bodyPr/>
          <a:lstStyle/>
          <a:p>
            <a:fld id="{B3250353-3D3C-4BD3-B880-3B0A6151B4E9}" type="slidenum">
              <a:rPr lang="nl-NL" smtClean="0"/>
              <a:pPr/>
              <a:t>10</a:t>
            </a:fld>
            <a:endParaRPr lang="nl-NL"/>
          </a:p>
        </p:txBody>
      </p:sp>
    </p:spTree>
    <p:extLst>
      <p:ext uri="{BB962C8B-B14F-4D97-AF65-F5344CB8AC3E}">
        <p14:creationId xmlns:p14="http://schemas.microsoft.com/office/powerpoint/2010/main" val="2002178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3250353-3D3C-4BD3-B880-3B0A6151B4E9}" type="slidenum">
              <a:rPr lang="nl-NL" smtClean="0">
                <a:solidFill>
                  <a:prstClr val="black"/>
                </a:solidFill>
                <a:latin typeface="Calibri"/>
              </a:rPr>
              <a:pPr/>
              <a:t>11</a:t>
            </a:fld>
            <a:endParaRPr lang="nl-NL">
              <a:solidFill>
                <a:prstClr val="black"/>
              </a:solidFill>
              <a:latin typeface="Calibri"/>
            </a:endParaRPr>
          </a:p>
        </p:txBody>
      </p:sp>
    </p:spTree>
    <p:extLst>
      <p:ext uri="{BB962C8B-B14F-4D97-AF65-F5344CB8AC3E}">
        <p14:creationId xmlns:p14="http://schemas.microsoft.com/office/powerpoint/2010/main" val="731187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marL="0" indent="0">
              <a:spcBef>
                <a:spcPts val="0"/>
              </a:spcBef>
              <a:buFont typeface="Arial"/>
              <a:buNone/>
            </a:pPr>
            <a:endParaRPr lang="nl-NL" sz="1000" b="0" dirty="0">
              <a:solidFill>
                <a:schemeClr val="dk1"/>
              </a:solidFill>
            </a:endParaRPr>
          </a:p>
        </p:txBody>
      </p:sp>
    </p:spTree>
    <p:extLst>
      <p:ext uri="{BB962C8B-B14F-4D97-AF65-F5344CB8AC3E}">
        <p14:creationId xmlns:p14="http://schemas.microsoft.com/office/powerpoint/2010/main" val="3106481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3250353-3D3C-4BD3-B880-3B0A6151B4E9}" type="slidenum">
              <a:rPr lang="nl-NL" smtClean="0"/>
              <a:pPr/>
              <a:t>2</a:t>
            </a:fld>
            <a:endParaRPr lang="nl-NL"/>
          </a:p>
        </p:txBody>
      </p:sp>
    </p:spTree>
    <p:extLst>
      <p:ext uri="{BB962C8B-B14F-4D97-AF65-F5344CB8AC3E}">
        <p14:creationId xmlns:p14="http://schemas.microsoft.com/office/powerpoint/2010/main" val="189293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lvl="0" rtl="0">
              <a:spcBef>
                <a:spcPts val="0"/>
              </a:spcBef>
              <a:buNone/>
            </a:pPr>
            <a:endParaRPr sz="1000" b="1" dirty="0">
              <a:solidFill>
                <a:schemeClr val="dk1"/>
              </a:solidFill>
            </a:endParaRPr>
          </a:p>
        </p:txBody>
      </p:sp>
    </p:spTree>
    <p:extLst>
      <p:ext uri="{BB962C8B-B14F-4D97-AF65-F5344CB8AC3E}">
        <p14:creationId xmlns:p14="http://schemas.microsoft.com/office/powerpoint/2010/main" val="3451570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marL="0" indent="0">
              <a:spcBef>
                <a:spcPts val="0"/>
              </a:spcBef>
              <a:buFont typeface="Arial"/>
              <a:buNone/>
            </a:pPr>
            <a:endParaRPr lang="nl-NL" sz="1000" b="0" dirty="0">
              <a:solidFill>
                <a:schemeClr val="dk1"/>
              </a:solidFill>
            </a:endParaRPr>
          </a:p>
        </p:txBody>
      </p:sp>
    </p:spTree>
    <p:extLst>
      <p:ext uri="{BB962C8B-B14F-4D97-AF65-F5344CB8AC3E}">
        <p14:creationId xmlns:p14="http://schemas.microsoft.com/office/powerpoint/2010/main" val="3451570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3250353-3D3C-4BD3-B880-3B0A6151B4E9}" type="slidenum">
              <a:rPr lang="nl-NL" smtClean="0"/>
              <a:pPr/>
              <a:t>5</a:t>
            </a:fld>
            <a:endParaRPr lang="nl-NL"/>
          </a:p>
        </p:txBody>
      </p:sp>
    </p:spTree>
    <p:extLst>
      <p:ext uri="{BB962C8B-B14F-4D97-AF65-F5344CB8AC3E}">
        <p14:creationId xmlns:p14="http://schemas.microsoft.com/office/powerpoint/2010/main" val="833009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3250353-3D3C-4BD3-B880-3B0A6151B4E9}" type="slidenum">
              <a:rPr lang="nl-NL" smtClean="0"/>
              <a:pPr/>
              <a:t>6</a:t>
            </a:fld>
            <a:endParaRPr lang="nl-NL"/>
          </a:p>
        </p:txBody>
      </p:sp>
    </p:spTree>
    <p:extLst>
      <p:ext uri="{BB962C8B-B14F-4D97-AF65-F5344CB8AC3E}">
        <p14:creationId xmlns:p14="http://schemas.microsoft.com/office/powerpoint/2010/main" val="2928612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1" dirty="0"/>
              <a:t>Tip</a:t>
            </a:r>
            <a:r>
              <a:rPr lang="nl-NL" dirty="0"/>
              <a:t>: vul op</a:t>
            </a:r>
            <a:r>
              <a:rPr lang="nl-NL" baseline="0" dirty="0"/>
              <a:t> deze sheet aan wat in jullie situatie van toepassing is</a:t>
            </a:r>
            <a:endParaRPr lang="nl-NL" dirty="0"/>
          </a:p>
          <a:p>
            <a:endParaRPr lang="nl-NL" dirty="0"/>
          </a:p>
        </p:txBody>
      </p:sp>
      <p:sp>
        <p:nvSpPr>
          <p:cNvPr id="4" name="Tijdelijke aanduiding voor dianummer 3"/>
          <p:cNvSpPr>
            <a:spLocks noGrp="1"/>
          </p:cNvSpPr>
          <p:nvPr>
            <p:ph type="sldNum" sz="quarter" idx="10"/>
          </p:nvPr>
        </p:nvSpPr>
        <p:spPr/>
        <p:txBody>
          <a:bodyPr/>
          <a:lstStyle/>
          <a:p>
            <a:fld id="{B3250353-3D3C-4BD3-B880-3B0A6151B4E9}" type="slidenum">
              <a:rPr lang="nl-NL" smtClean="0"/>
              <a:pPr/>
              <a:t>7</a:t>
            </a:fld>
            <a:endParaRPr lang="nl-NL"/>
          </a:p>
        </p:txBody>
      </p:sp>
    </p:spTree>
    <p:extLst>
      <p:ext uri="{BB962C8B-B14F-4D97-AF65-F5344CB8AC3E}">
        <p14:creationId xmlns:p14="http://schemas.microsoft.com/office/powerpoint/2010/main" val="731187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3250353-3D3C-4BD3-B880-3B0A6151B4E9}" type="slidenum">
              <a:rPr lang="nl-NL" smtClean="0"/>
              <a:pPr/>
              <a:t>8</a:t>
            </a:fld>
            <a:endParaRPr lang="nl-NL"/>
          </a:p>
        </p:txBody>
      </p:sp>
    </p:spTree>
    <p:extLst>
      <p:ext uri="{BB962C8B-B14F-4D97-AF65-F5344CB8AC3E}">
        <p14:creationId xmlns:p14="http://schemas.microsoft.com/office/powerpoint/2010/main" val="3754471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Bef>
                <a:spcPts val="0"/>
              </a:spcBef>
              <a:buNone/>
            </a:pPr>
            <a:r>
              <a:rPr lang="nl-NL" b="1" dirty="0"/>
              <a:t>Let op! </a:t>
            </a:r>
            <a:r>
              <a:rPr lang="nl-NL" dirty="0"/>
              <a:t>Een leerbedrijf hoeft</a:t>
            </a:r>
            <a:r>
              <a:rPr lang="nl-NL" baseline="0" dirty="0"/>
              <a:t> niet apart erkend te zijn voor een keuzedeel. Een student kan </a:t>
            </a:r>
            <a:r>
              <a:rPr lang="nl-NL" baseline="0" dirty="0" err="1"/>
              <a:t>bpv</a:t>
            </a:r>
            <a:r>
              <a:rPr lang="nl-NL" baseline="0" dirty="0"/>
              <a:t> in het kader van een keuzedeel doen bij </a:t>
            </a:r>
            <a:r>
              <a:rPr lang="nl-NL" u="sng" baseline="0" dirty="0"/>
              <a:t>ieder</a:t>
            </a:r>
            <a:r>
              <a:rPr lang="nl-NL" baseline="0" dirty="0"/>
              <a:t> erkend leerbedrijf. </a:t>
            </a:r>
            <a:endParaRPr lang="nl-NL" dirty="0"/>
          </a:p>
        </p:txBody>
      </p:sp>
      <p:sp>
        <p:nvSpPr>
          <p:cNvPr id="4" name="Tijdelijke aanduiding voor dianummer 3"/>
          <p:cNvSpPr>
            <a:spLocks noGrp="1"/>
          </p:cNvSpPr>
          <p:nvPr>
            <p:ph type="sldNum" sz="quarter" idx="10"/>
          </p:nvPr>
        </p:nvSpPr>
        <p:spPr/>
        <p:txBody>
          <a:bodyPr/>
          <a:lstStyle/>
          <a:p>
            <a:fld id="{B3250353-3D3C-4BD3-B880-3B0A6151B4E9}" type="slidenum">
              <a:rPr lang="nl-NL" smtClean="0">
                <a:solidFill>
                  <a:prstClr val="black"/>
                </a:solidFill>
                <a:latin typeface="Calibri"/>
              </a:rPr>
              <a:pPr/>
              <a:t>9</a:t>
            </a:fld>
            <a:endParaRPr lang="nl-NL">
              <a:solidFill>
                <a:prstClr val="black"/>
              </a:solidFill>
              <a:latin typeface="Calibri"/>
            </a:endParaRPr>
          </a:p>
        </p:txBody>
      </p:sp>
    </p:spTree>
    <p:extLst>
      <p:ext uri="{BB962C8B-B14F-4D97-AF65-F5344CB8AC3E}">
        <p14:creationId xmlns:p14="http://schemas.microsoft.com/office/powerpoint/2010/main" val="3754471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1444149"/>
            <a:ext cx="7772400" cy="623545"/>
          </a:xfrm>
        </p:spPr>
        <p:txBody>
          <a:bodyPr>
            <a:normAutofit/>
          </a:bodyPr>
          <a:lstStyle>
            <a:lvl1pPr>
              <a:defRPr sz="2800" i="1">
                <a:solidFill>
                  <a:srgbClr val="666666"/>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Titel presentatie</a:t>
            </a:r>
          </a:p>
        </p:txBody>
      </p:sp>
      <p:sp>
        <p:nvSpPr>
          <p:cNvPr id="7" name="Rechthoek 6"/>
          <p:cNvSpPr/>
          <p:nvPr userDrawn="1"/>
        </p:nvSpPr>
        <p:spPr>
          <a:xfrm>
            <a:off x="0" y="527918"/>
            <a:ext cx="9144002" cy="703309"/>
          </a:xfrm>
          <a:prstGeom prst="rect">
            <a:avLst/>
          </a:prstGeom>
          <a:solidFill>
            <a:srgbClr val="29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3848" y="341677"/>
            <a:ext cx="2708440" cy="1157242"/>
          </a:xfrm>
          <a:prstGeom prst="rect">
            <a:avLst/>
          </a:prstGeom>
        </p:spPr>
      </p:pic>
      <p:pic>
        <p:nvPicPr>
          <p:cNvPr id="12" name="Afbeelding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505379"/>
            <a:ext cx="9144001" cy="1802675"/>
          </a:xfrm>
          <a:prstGeom prst="rect">
            <a:avLst/>
          </a:prstGeom>
        </p:spPr>
      </p:pic>
      <p:pic>
        <p:nvPicPr>
          <p:cNvPr id="13" name="Afbeelding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23170" y="1719641"/>
            <a:ext cx="3372966" cy="3458512"/>
          </a:xfrm>
          <a:prstGeom prst="rect">
            <a:avLst/>
          </a:prstGeom>
        </p:spPr>
      </p:pic>
    </p:spTree>
    <p:extLst>
      <p:ext uri="{BB962C8B-B14F-4D97-AF65-F5344CB8AC3E}">
        <p14:creationId xmlns:p14="http://schemas.microsoft.com/office/powerpoint/2010/main" val="2733676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atje met bullets B 2x">
    <p:bg>
      <p:bgPr>
        <a:solidFill>
          <a:srgbClr val="C2C2C2"/>
        </a:solidFill>
        <a:effectLst/>
      </p:bgPr>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486"/>
            <a:ext cx="9144000" cy="5134013"/>
          </a:xfrm>
          <a:prstGeom prst="rect">
            <a:avLst/>
          </a:prstGeom>
        </p:spPr>
      </p:pic>
      <p:sp>
        <p:nvSpPr>
          <p:cNvPr id="2" name="Titel 1"/>
          <p:cNvSpPr>
            <a:spLocks noGrp="1"/>
          </p:cNvSpPr>
          <p:nvPr>
            <p:ph type="title" hasCustomPrompt="1"/>
          </p:nvPr>
        </p:nvSpPr>
        <p:spPr>
          <a:xfrm>
            <a:off x="457200" y="414652"/>
            <a:ext cx="8229600" cy="439905"/>
          </a:xfrm>
        </p:spPr>
        <p:txBody>
          <a:bodyPr>
            <a:normAutofit/>
          </a:bodyPr>
          <a:lstStyle>
            <a:lvl1pPr algn="l">
              <a:defRPr sz="3000">
                <a:solidFill>
                  <a:srgbClr val="643445"/>
                </a:solidFill>
                <a:latin typeface="Arial" panose="020B0604020202020204" pitchFamily="34" charset="0"/>
                <a:cs typeface="Arial" panose="020B0604020202020204" pitchFamily="34" charset="0"/>
              </a:defRPr>
            </a:lvl1pPr>
          </a:lstStyle>
          <a:p>
            <a:r>
              <a:rPr lang="nl-NL" dirty="0"/>
              <a:t>Titel</a:t>
            </a:r>
          </a:p>
        </p:txBody>
      </p:sp>
      <p:sp>
        <p:nvSpPr>
          <p:cNvPr id="12" name="Tijdelijke aanduiding voor tekst 11"/>
          <p:cNvSpPr>
            <a:spLocks noGrp="1"/>
          </p:cNvSpPr>
          <p:nvPr>
            <p:ph type="body" sz="quarter" idx="13"/>
          </p:nvPr>
        </p:nvSpPr>
        <p:spPr>
          <a:xfrm>
            <a:off x="1" y="3504249"/>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4201528"/>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2031112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atje met bullets A 3x">
    <p:bg>
      <p:bgPr>
        <a:solidFill>
          <a:srgbClr val="C2C2C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14652"/>
            <a:ext cx="8229600" cy="439905"/>
          </a:xfrm>
        </p:spPr>
        <p:txBody>
          <a:bodyPr>
            <a:normAutofit/>
          </a:bodyPr>
          <a:lstStyle>
            <a:lvl1pPr algn="l">
              <a:defRPr sz="3000">
                <a:solidFill>
                  <a:srgbClr val="00A0F0"/>
                </a:solidFill>
                <a:latin typeface="Arial" panose="020B0604020202020204" pitchFamily="34" charset="0"/>
                <a:cs typeface="Arial" panose="020B0604020202020204" pitchFamily="34" charset="0"/>
              </a:defRPr>
            </a:lvl1pPr>
          </a:lstStyle>
          <a:p>
            <a:r>
              <a:rPr lang="nl-NL" dirty="0"/>
              <a:t>Titel</a:t>
            </a:r>
          </a:p>
        </p:txBody>
      </p:sp>
      <p:sp>
        <p:nvSpPr>
          <p:cNvPr id="12" name="Tijdelijke aanduiding voor tekst 11"/>
          <p:cNvSpPr>
            <a:spLocks noGrp="1"/>
          </p:cNvSpPr>
          <p:nvPr>
            <p:ph type="body" sz="quarter" idx="13"/>
          </p:nvPr>
        </p:nvSpPr>
        <p:spPr>
          <a:xfrm>
            <a:off x="-5269" y="3481448"/>
            <a:ext cx="9144000" cy="481255"/>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3962703"/>
            <a:ext cx="9144000" cy="481255"/>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3" name="Tijdelijke aanduiding voor tekst 11"/>
          <p:cNvSpPr>
            <a:spLocks noGrp="1"/>
          </p:cNvSpPr>
          <p:nvPr>
            <p:ph type="body" sz="quarter" idx="15"/>
          </p:nvPr>
        </p:nvSpPr>
        <p:spPr>
          <a:xfrm>
            <a:off x="0" y="4443958"/>
            <a:ext cx="9144000" cy="481255"/>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483523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laatje met bullets B 3x">
    <p:bg>
      <p:bgPr>
        <a:solidFill>
          <a:srgbClr val="C2C2C2"/>
        </a:solidFill>
        <a:effectLst/>
      </p:bgPr>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486"/>
            <a:ext cx="9144000" cy="5134013"/>
          </a:xfrm>
          <a:prstGeom prst="rect">
            <a:avLst/>
          </a:prstGeom>
        </p:spPr>
      </p:pic>
      <p:sp>
        <p:nvSpPr>
          <p:cNvPr id="2" name="Titel 1"/>
          <p:cNvSpPr>
            <a:spLocks noGrp="1"/>
          </p:cNvSpPr>
          <p:nvPr>
            <p:ph type="title" hasCustomPrompt="1"/>
          </p:nvPr>
        </p:nvSpPr>
        <p:spPr>
          <a:xfrm>
            <a:off x="457200" y="414652"/>
            <a:ext cx="8229600" cy="439905"/>
          </a:xfrm>
        </p:spPr>
        <p:txBody>
          <a:bodyPr>
            <a:normAutofit/>
          </a:bodyPr>
          <a:lstStyle>
            <a:lvl1pPr algn="l">
              <a:defRPr sz="3000">
                <a:solidFill>
                  <a:srgbClr val="643445"/>
                </a:solidFill>
                <a:latin typeface="Arial" panose="020B0604020202020204" pitchFamily="34" charset="0"/>
                <a:cs typeface="Arial" panose="020B0604020202020204" pitchFamily="34" charset="0"/>
              </a:defRPr>
            </a:lvl1pPr>
          </a:lstStyle>
          <a:p>
            <a:r>
              <a:rPr lang="nl-NL" dirty="0"/>
              <a:t>Titel</a:t>
            </a:r>
          </a:p>
        </p:txBody>
      </p:sp>
      <p:sp>
        <p:nvSpPr>
          <p:cNvPr id="12" name="Tijdelijke aanduiding voor tekst 11"/>
          <p:cNvSpPr>
            <a:spLocks noGrp="1"/>
          </p:cNvSpPr>
          <p:nvPr>
            <p:ph type="body" sz="quarter" idx="13"/>
          </p:nvPr>
        </p:nvSpPr>
        <p:spPr>
          <a:xfrm>
            <a:off x="1" y="3504249"/>
            <a:ext cx="9144000" cy="481255"/>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3985504"/>
            <a:ext cx="9144000" cy="481255"/>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3" name="Tijdelijke aanduiding voor tekst 11"/>
          <p:cNvSpPr>
            <a:spLocks noGrp="1"/>
          </p:cNvSpPr>
          <p:nvPr>
            <p:ph type="body" sz="quarter" idx="15"/>
          </p:nvPr>
        </p:nvSpPr>
        <p:spPr>
          <a:xfrm>
            <a:off x="0" y="4466759"/>
            <a:ext cx="9144000" cy="481255"/>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2835284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di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457200" y="114028"/>
            <a:ext cx="8229600" cy="504056"/>
          </a:xfrm>
        </p:spPr>
        <p:txBody>
          <a:bodyPr>
            <a:normAutofit/>
          </a:bodyPr>
          <a:lstStyle>
            <a:lvl1pPr>
              <a:defRPr sz="2000" b="1">
                <a:solidFill>
                  <a:srgbClr val="643445"/>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Titel dia</a:t>
            </a:r>
          </a:p>
        </p:txBody>
      </p:sp>
    </p:spTree>
    <p:extLst>
      <p:ext uri="{BB962C8B-B14F-4D97-AF65-F5344CB8AC3E}">
        <p14:creationId xmlns:p14="http://schemas.microsoft.com/office/powerpoint/2010/main" val="4220261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dia + ondertite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457200" y="114028"/>
            <a:ext cx="8229600" cy="504056"/>
          </a:xfrm>
        </p:spPr>
        <p:txBody>
          <a:bodyPr>
            <a:normAutofit/>
          </a:bodyPr>
          <a:lstStyle>
            <a:lvl1pPr>
              <a:defRPr sz="2000" b="1">
                <a:solidFill>
                  <a:srgbClr val="643445"/>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Titel dia</a:t>
            </a:r>
          </a:p>
        </p:txBody>
      </p:sp>
      <p:sp>
        <p:nvSpPr>
          <p:cNvPr id="6" name="Tijdelijke aanduiding voor tekst 5"/>
          <p:cNvSpPr>
            <a:spLocks noGrp="1"/>
          </p:cNvSpPr>
          <p:nvPr>
            <p:ph type="body" sz="quarter" idx="10" hasCustomPrompt="1"/>
          </p:nvPr>
        </p:nvSpPr>
        <p:spPr>
          <a:xfrm>
            <a:off x="468313" y="555328"/>
            <a:ext cx="8207375" cy="576262"/>
          </a:xfrm>
        </p:spPr>
        <p:txBody>
          <a:bodyPr>
            <a:normAutofit/>
          </a:bodyPr>
          <a:lstStyle>
            <a:lvl1pPr marL="0" indent="0" algn="ctr">
              <a:buNone/>
              <a:defRPr sz="1200" b="1" baseline="0">
                <a:solidFill>
                  <a:schemeClr val="accent1">
                    <a:lumMod val="75000"/>
                  </a:schemeClr>
                </a:solidFill>
                <a:latin typeface="Verdana" panose="020B0604030504040204" pitchFamily="34" charset="0"/>
              </a:defRPr>
            </a:lvl1pPr>
          </a:lstStyle>
          <a:p>
            <a:pPr lvl="0"/>
            <a:r>
              <a:rPr lang="nl-NL" dirty="0"/>
              <a:t>Klik om de ondertitel te bewerken</a:t>
            </a:r>
          </a:p>
        </p:txBody>
      </p:sp>
    </p:spTree>
    <p:extLst>
      <p:ext uri="{BB962C8B-B14F-4D97-AF65-F5344CB8AC3E}">
        <p14:creationId xmlns:p14="http://schemas.microsoft.com/office/powerpoint/2010/main" val="190130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beelding dia + ondertschrif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457200" y="114028"/>
            <a:ext cx="8229600" cy="504056"/>
          </a:xfrm>
        </p:spPr>
        <p:txBody>
          <a:bodyPr>
            <a:normAutofit/>
          </a:bodyPr>
          <a:lstStyle>
            <a:lvl1pPr>
              <a:defRPr sz="2000" b="1">
                <a:solidFill>
                  <a:srgbClr val="643445"/>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Titel dia</a:t>
            </a:r>
          </a:p>
        </p:txBody>
      </p:sp>
      <p:sp>
        <p:nvSpPr>
          <p:cNvPr id="6" name="Tijdelijke aanduiding voor tekst 5"/>
          <p:cNvSpPr>
            <a:spLocks noGrp="1"/>
          </p:cNvSpPr>
          <p:nvPr>
            <p:ph type="body" sz="quarter" idx="10" hasCustomPrompt="1"/>
          </p:nvPr>
        </p:nvSpPr>
        <p:spPr>
          <a:xfrm>
            <a:off x="468313" y="4515966"/>
            <a:ext cx="8207375" cy="576262"/>
          </a:xfrm>
        </p:spPr>
        <p:txBody>
          <a:bodyPr>
            <a:normAutofit/>
          </a:bodyPr>
          <a:lstStyle>
            <a:lvl1pPr marL="0" indent="0" algn="ctr">
              <a:buNone/>
              <a:defRPr sz="1200" b="1" baseline="0">
                <a:solidFill>
                  <a:schemeClr val="accent1">
                    <a:lumMod val="75000"/>
                  </a:schemeClr>
                </a:solidFill>
                <a:latin typeface="Verdana" panose="020B0604030504040204" pitchFamily="34" charset="0"/>
              </a:defRPr>
            </a:lvl1pPr>
          </a:lstStyle>
          <a:p>
            <a:pPr lvl="0"/>
            <a:r>
              <a:rPr lang="nl-NL" dirty="0"/>
              <a:t>Klik om de ondertitel te bewerken</a:t>
            </a:r>
          </a:p>
        </p:txBody>
      </p:sp>
    </p:spTree>
    <p:extLst>
      <p:ext uri="{BB962C8B-B14F-4D97-AF65-F5344CB8AC3E}">
        <p14:creationId xmlns:p14="http://schemas.microsoft.com/office/powerpoint/2010/main" val="613131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en dia + ondertschrifte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457200" y="114028"/>
            <a:ext cx="8229600" cy="504056"/>
          </a:xfrm>
        </p:spPr>
        <p:txBody>
          <a:bodyPr>
            <a:normAutofit/>
          </a:bodyPr>
          <a:lstStyle>
            <a:lvl1pPr>
              <a:defRPr sz="2000" b="1">
                <a:solidFill>
                  <a:srgbClr val="643445"/>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Titel dia</a:t>
            </a:r>
          </a:p>
        </p:txBody>
      </p:sp>
      <p:sp>
        <p:nvSpPr>
          <p:cNvPr id="6" name="Tijdelijke aanduiding voor tekst 5"/>
          <p:cNvSpPr>
            <a:spLocks noGrp="1"/>
          </p:cNvSpPr>
          <p:nvPr>
            <p:ph type="body" sz="quarter" idx="10" hasCustomPrompt="1"/>
          </p:nvPr>
        </p:nvSpPr>
        <p:spPr>
          <a:xfrm>
            <a:off x="35497" y="4669682"/>
            <a:ext cx="4464496" cy="268831"/>
          </a:xfrm>
        </p:spPr>
        <p:txBody>
          <a:bodyPr>
            <a:normAutofit/>
          </a:bodyPr>
          <a:lstStyle>
            <a:lvl1pPr marL="0" indent="0" algn="ctr">
              <a:buNone/>
              <a:defRPr sz="1200" b="1" baseline="0">
                <a:solidFill>
                  <a:schemeClr val="accent1">
                    <a:lumMod val="75000"/>
                  </a:schemeClr>
                </a:solidFill>
                <a:latin typeface="Verdana" panose="020B0604030504040204" pitchFamily="34" charset="0"/>
              </a:defRPr>
            </a:lvl1pPr>
          </a:lstStyle>
          <a:p>
            <a:pPr lvl="0"/>
            <a:r>
              <a:rPr lang="nl-NL" dirty="0"/>
              <a:t>Klik om de ondertitel te bewerken</a:t>
            </a:r>
          </a:p>
        </p:txBody>
      </p:sp>
      <p:sp>
        <p:nvSpPr>
          <p:cNvPr id="3" name="Tijdelijke aanduiding voor afbeelding 2"/>
          <p:cNvSpPr>
            <a:spLocks noGrp="1"/>
          </p:cNvSpPr>
          <p:nvPr>
            <p:ph type="pic" sz="quarter" idx="11"/>
          </p:nvPr>
        </p:nvSpPr>
        <p:spPr>
          <a:xfrm>
            <a:off x="179388" y="700088"/>
            <a:ext cx="4248150" cy="3887787"/>
          </a:xfrm>
        </p:spPr>
        <p:txBody>
          <a:bodyPr/>
          <a:lstStyle/>
          <a:p>
            <a:endParaRPr lang="nl-NL"/>
          </a:p>
        </p:txBody>
      </p:sp>
      <p:sp>
        <p:nvSpPr>
          <p:cNvPr id="7" name="Tijdelijke aanduiding voor afbeelding 2"/>
          <p:cNvSpPr>
            <a:spLocks noGrp="1"/>
          </p:cNvSpPr>
          <p:nvPr>
            <p:ph type="pic" sz="quarter" idx="12"/>
          </p:nvPr>
        </p:nvSpPr>
        <p:spPr>
          <a:xfrm>
            <a:off x="4716338" y="700187"/>
            <a:ext cx="4248150" cy="3887787"/>
          </a:xfrm>
        </p:spPr>
        <p:txBody>
          <a:bodyPr/>
          <a:lstStyle/>
          <a:p>
            <a:endParaRPr lang="nl-NL" dirty="0"/>
          </a:p>
        </p:txBody>
      </p:sp>
      <p:sp>
        <p:nvSpPr>
          <p:cNvPr id="8" name="Tijdelijke aanduiding voor tekst 5"/>
          <p:cNvSpPr>
            <a:spLocks noGrp="1"/>
          </p:cNvSpPr>
          <p:nvPr>
            <p:ph type="body" sz="quarter" idx="13" hasCustomPrompt="1"/>
          </p:nvPr>
        </p:nvSpPr>
        <p:spPr>
          <a:xfrm>
            <a:off x="4644008" y="4679183"/>
            <a:ext cx="4464496" cy="268831"/>
          </a:xfrm>
        </p:spPr>
        <p:txBody>
          <a:bodyPr>
            <a:normAutofit/>
          </a:bodyPr>
          <a:lstStyle>
            <a:lvl1pPr marL="0" indent="0" algn="ctr">
              <a:buNone/>
              <a:defRPr sz="1200" b="1" baseline="0">
                <a:solidFill>
                  <a:schemeClr val="accent1">
                    <a:lumMod val="75000"/>
                  </a:schemeClr>
                </a:solidFill>
                <a:latin typeface="Verdana" panose="020B0604030504040204" pitchFamily="34" charset="0"/>
              </a:defRPr>
            </a:lvl1pPr>
          </a:lstStyle>
          <a:p>
            <a:pPr lvl="0"/>
            <a:r>
              <a:rPr lang="nl-NL" dirty="0"/>
              <a:t>Klik om de ondertitel te bewerken</a:t>
            </a:r>
          </a:p>
        </p:txBody>
      </p:sp>
    </p:spTree>
    <p:extLst>
      <p:ext uri="{BB962C8B-B14F-4D97-AF65-F5344CB8AC3E}">
        <p14:creationId xmlns:p14="http://schemas.microsoft.com/office/powerpoint/2010/main" val="629066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sluit dia">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1444149"/>
            <a:ext cx="7772400" cy="623545"/>
          </a:xfrm>
        </p:spPr>
        <p:txBody>
          <a:bodyPr>
            <a:normAutofit/>
          </a:bodyPr>
          <a:lstStyle>
            <a:lvl1pPr>
              <a:defRPr sz="2800" i="1">
                <a:solidFill>
                  <a:srgbClr val="666666"/>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Titel presentatie</a:t>
            </a:r>
          </a:p>
        </p:txBody>
      </p:sp>
      <p:sp>
        <p:nvSpPr>
          <p:cNvPr id="7" name="Rechthoek 6"/>
          <p:cNvSpPr/>
          <p:nvPr userDrawn="1"/>
        </p:nvSpPr>
        <p:spPr>
          <a:xfrm>
            <a:off x="0" y="527918"/>
            <a:ext cx="9144002" cy="703309"/>
          </a:xfrm>
          <a:prstGeom prst="rect">
            <a:avLst/>
          </a:prstGeom>
          <a:solidFill>
            <a:srgbClr val="29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3848" y="341677"/>
            <a:ext cx="2708440" cy="1157242"/>
          </a:xfrm>
          <a:prstGeom prst="rect">
            <a:avLst/>
          </a:prstGeom>
        </p:spPr>
      </p:pic>
      <p:pic>
        <p:nvPicPr>
          <p:cNvPr id="12" name="Afbeelding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505379"/>
            <a:ext cx="9144001" cy="1802675"/>
          </a:xfrm>
          <a:prstGeom prst="rect">
            <a:avLst/>
          </a:prstGeom>
        </p:spPr>
      </p:pic>
      <p:pic>
        <p:nvPicPr>
          <p:cNvPr id="13" name="Afbeelding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23170" y="1719641"/>
            <a:ext cx="3372966" cy="3458512"/>
          </a:xfrm>
          <a:prstGeom prst="rect">
            <a:avLst/>
          </a:prstGeom>
        </p:spPr>
      </p:pic>
    </p:spTree>
    <p:extLst>
      <p:ext uri="{BB962C8B-B14F-4D97-AF65-F5344CB8AC3E}">
        <p14:creationId xmlns:p14="http://schemas.microsoft.com/office/powerpoint/2010/main" val="2868451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785327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1444149"/>
            <a:ext cx="7772400" cy="623545"/>
          </a:xfrm>
        </p:spPr>
        <p:txBody>
          <a:bodyPr>
            <a:normAutofit/>
          </a:bodyPr>
          <a:lstStyle>
            <a:lvl1pPr>
              <a:defRPr sz="2800" i="1">
                <a:solidFill>
                  <a:srgbClr val="666666"/>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Titel presentatie</a:t>
            </a:r>
          </a:p>
        </p:txBody>
      </p:sp>
      <p:sp>
        <p:nvSpPr>
          <p:cNvPr id="7" name="Rechthoek 6"/>
          <p:cNvSpPr/>
          <p:nvPr userDrawn="1"/>
        </p:nvSpPr>
        <p:spPr>
          <a:xfrm>
            <a:off x="0" y="527918"/>
            <a:ext cx="9144002" cy="703309"/>
          </a:xfrm>
          <a:prstGeom prst="rect">
            <a:avLst/>
          </a:prstGeom>
          <a:solidFill>
            <a:srgbClr val="29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latin typeface="Calibri"/>
            </a:endParaRPr>
          </a:p>
        </p:txBody>
      </p:sp>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3848" y="341677"/>
            <a:ext cx="2708440" cy="1157242"/>
          </a:xfrm>
          <a:prstGeom prst="rect">
            <a:avLst/>
          </a:prstGeom>
        </p:spPr>
      </p:pic>
      <p:pic>
        <p:nvPicPr>
          <p:cNvPr id="12" name="Afbeelding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505379"/>
            <a:ext cx="9144001" cy="1802675"/>
          </a:xfrm>
          <a:prstGeom prst="rect">
            <a:avLst/>
          </a:prstGeom>
        </p:spPr>
      </p:pic>
      <p:pic>
        <p:nvPicPr>
          <p:cNvPr id="13" name="Afbeelding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23170" y="1719641"/>
            <a:ext cx="3372966" cy="3458512"/>
          </a:xfrm>
          <a:prstGeom prst="rect">
            <a:avLst/>
          </a:prstGeom>
        </p:spPr>
      </p:pic>
    </p:spTree>
    <p:extLst>
      <p:ext uri="{BB962C8B-B14F-4D97-AF65-F5344CB8AC3E}">
        <p14:creationId xmlns:p14="http://schemas.microsoft.com/office/powerpoint/2010/main" val="2494738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dia">
    <p:bg>
      <p:bgPr>
        <a:solidFill>
          <a:srgbClr val="C2C2C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14652"/>
            <a:ext cx="8229600" cy="439905"/>
          </a:xfrm>
        </p:spPr>
        <p:txBody>
          <a:bodyPr>
            <a:normAutofit/>
          </a:bodyPr>
          <a:lstStyle>
            <a:lvl1pPr algn="l">
              <a:defRPr sz="3000">
                <a:solidFill>
                  <a:srgbClr val="00A0F0"/>
                </a:solidFill>
                <a:latin typeface="Arial" panose="020B0604020202020204" pitchFamily="34" charset="0"/>
                <a:cs typeface="Arial" panose="020B0604020202020204" pitchFamily="34" charset="0"/>
              </a:defRPr>
            </a:lvl1pPr>
          </a:lstStyle>
          <a:p>
            <a:r>
              <a:rPr lang="nl-NL" dirty="0"/>
              <a:t>Agenda</a:t>
            </a:r>
          </a:p>
        </p:txBody>
      </p:sp>
      <p:sp>
        <p:nvSpPr>
          <p:cNvPr id="12" name="Tijdelijke aanduiding voor tekst 11"/>
          <p:cNvSpPr>
            <a:spLocks noGrp="1"/>
          </p:cNvSpPr>
          <p:nvPr>
            <p:ph type="body" sz="quarter" idx="13"/>
          </p:nvPr>
        </p:nvSpPr>
        <p:spPr>
          <a:xfrm>
            <a:off x="1" y="992026"/>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13" name="Tijdelijke aanduiding voor tekst 11"/>
          <p:cNvSpPr>
            <a:spLocks noGrp="1"/>
          </p:cNvSpPr>
          <p:nvPr>
            <p:ph type="body" sz="quarter" idx="14"/>
          </p:nvPr>
        </p:nvSpPr>
        <p:spPr>
          <a:xfrm>
            <a:off x="0" y="1349840"/>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14" name="Tijdelijke aanduiding voor tekst 11"/>
          <p:cNvSpPr>
            <a:spLocks noGrp="1"/>
          </p:cNvSpPr>
          <p:nvPr>
            <p:ph type="body" sz="quarter" idx="15"/>
          </p:nvPr>
        </p:nvSpPr>
        <p:spPr>
          <a:xfrm>
            <a:off x="0" y="1707654"/>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15" name="Tijdelijke aanduiding voor tekst 11"/>
          <p:cNvSpPr>
            <a:spLocks noGrp="1"/>
          </p:cNvSpPr>
          <p:nvPr>
            <p:ph type="body" sz="quarter" idx="16"/>
          </p:nvPr>
        </p:nvSpPr>
        <p:spPr>
          <a:xfrm>
            <a:off x="0" y="2063839"/>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16" name="Tijdelijke aanduiding voor tekst 11"/>
          <p:cNvSpPr>
            <a:spLocks noGrp="1"/>
          </p:cNvSpPr>
          <p:nvPr>
            <p:ph type="body" sz="quarter" idx="17"/>
          </p:nvPr>
        </p:nvSpPr>
        <p:spPr>
          <a:xfrm>
            <a:off x="0" y="2417351"/>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17" name="Tijdelijke aanduiding voor tekst 11"/>
          <p:cNvSpPr>
            <a:spLocks noGrp="1"/>
          </p:cNvSpPr>
          <p:nvPr>
            <p:ph type="body" sz="quarter" idx="18"/>
          </p:nvPr>
        </p:nvSpPr>
        <p:spPr>
          <a:xfrm>
            <a:off x="1" y="2775165"/>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18" name="Tijdelijke aanduiding voor tekst 11"/>
          <p:cNvSpPr>
            <a:spLocks noGrp="1"/>
          </p:cNvSpPr>
          <p:nvPr>
            <p:ph type="body" sz="quarter" idx="19"/>
          </p:nvPr>
        </p:nvSpPr>
        <p:spPr>
          <a:xfrm>
            <a:off x="0" y="3132979"/>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19" name="Tijdelijke aanduiding voor tekst 11"/>
          <p:cNvSpPr>
            <a:spLocks noGrp="1"/>
          </p:cNvSpPr>
          <p:nvPr>
            <p:ph type="body" sz="quarter" idx="20"/>
          </p:nvPr>
        </p:nvSpPr>
        <p:spPr>
          <a:xfrm>
            <a:off x="0" y="3490793"/>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0" name="Tijdelijke aanduiding voor tekst 11"/>
          <p:cNvSpPr>
            <a:spLocks noGrp="1"/>
          </p:cNvSpPr>
          <p:nvPr>
            <p:ph type="body" sz="quarter" idx="21"/>
          </p:nvPr>
        </p:nvSpPr>
        <p:spPr>
          <a:xfrm>
            <a:off x="1" y="3848607"/>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1" name="Tijdelijke aanduiding voor tekst 11"/>
          <p:cNvSpPr>
            <a:spLocks noGrp="1"/>
          </p:cNvSpPr>
          <p:nvPr>
            <p:ph type="body" sz="quarter" idx="22"/>
          </p:nvPr>
        </p:nvSpPr>
        <p:spPr>
          <a:xfrm>
            <a:off x="0" y="4206421"/>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2847472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a">
    <p:bg>
      <p:bgPr>
        <a:solidFill>
          <a:srgbClr val="C2C2C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14652"/>
            <a:ext cx="8229600" cy="439905"/>
          </a:xfrm>
        </p:spPr>
        <p:txBody>
          <a:bodyPr>
            <a:normAutofit/>
          </a:bodyPr>
          <a:lstStyle>
            <a:lvl1pPr algn="l">
              <a:defRPr sz="3000">
                <a:solidFill>
                  <a:srgbClr val="00A0F0"/>
                </a:solidFill>
                <a:latin typeface="Arial" panose="020B0604020202020204" pitchFamily="34" charset="0"/>
                <a:cs typeface="Arial" panose="020B0604020202020204" pitchFamily="34" charset="0"/>
              </a:defRPr>
            </a:lvl1pPr>
          </a:lstStyle>
          <a:p>
            <a:r>
              <a:rPr lang="nl-NL" dirty="0"/>
              <a:t>Agenda</a:t>
            </a:r>
          </a:p>
        </p:txBody>
      </p:sp>
      <p:sp>
        <p:nvSpPr>
          <p:cNvPr id="12" name="Tijdelijke aanduiding voor tekst 11"/>
          <p:cNvSpPr>
            <a:spLocks noGrp="1"/>
          </p:cNvSpPr>
          <p:nvPr>
            <p:ph type="body" sz="quarter" idx="13"/>
          </p:nvPr>
        </p:nvSpPr>
        <p:spPr>
          <a:xfrm>
            <a:off x="1" y="992026"/>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13" name="Tijdelijke aanduiding voor tekst 11"/>
          <p:cNvSpPr>
            <a:spLocks noGrp="1"/>
          </p:cNvSpPr>
          <p:nvPr>
            <p:ph type="body" sz="quarter" idx="14"/>
          </p:nvPr>
        </p:nvSpPr>
        <p:spPr>
          <a:xfrm>
            <a:off x="0" y="1349840"/>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14" name="Tijdelijke aanduiding voor tekst 11"/>
          <p:cNvSpPr>
            <a:spLocks noGrp="1"/>
          </p:cNvSpPr>
          <p:nvPr>
            <p:ph type="body" sz="quarter" idx="15"/>
          </p:nvPr>
        </p:nvSpPr>
        <p:spPr>
          <a:xfrm>
            <a:off x="0" y="1707654"/>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15" name="Tijdelijke aanduiding voor tekst 11"/>
          <p:cNvSpPr>
            <a:spLocks noGrp="1"/>
          </p:cNvSpPr>
          <p:nvPr>
            <p:ph type="body" sz="quarter" idx="16"/>
          </p:nvPr>
        </p:nvSpPr>
        <p:spPr>
          <a:xfrm>
            <a:off x="0" y="2063839"/>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16" name="Tijdelijke aanduiding voor tekst 11"/>
          <p:cNvSpPr>
            <a:spLocks noGrp="1"/>
          </p:cNvSpPr>
          <p:nvPr>
            <p:ph type="body" sz="quarter" idx="17"/>
          </p:nvPr>
        </p:nvSpPr>
        <p:spPr>
          <a:xfrm>
            <a:off x="0" y="2417351"/>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17" name="Tijdelijke aanduiding voor tekst 11"/>
          <p:cNvSpPr>
            <a:spLocks noGrp="1"/>
          </p:cNvSpPr>
          <p:nvPr>
            <p:ph type="body" sz="quarter" idx="18"/>
          </p:nvPr>
        </p:nvSpPr>
        <p:spPr>
          <a:xfrm>
            <a:off x="1" y="2775165"/>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18" name="Tijdelijke aanduiding voor tekst 11"/>
          <p:cNvSpPr>
            <a:spLocks noGrp="1"/>
          </p:cNvSpPr>
          <p:nvPr>
            <p:ph type="body" sz="quarter" idx="19"/>
          </p:nvPr>
        </p:nvSpPr>
        <p:spPr>
          <a:xfrm>
            <a:off x="0" y="3132979"/>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19" name="Tijdelijke aanduiding voor tekst 11"/>
          <p:cNvSpPr>
            <a:spLocks noGrp="1"/>
          </p:cNvSpPr>
          <p:nvPr>
            <p:ph type="body" sz="quarter" idx="20"/>
          </p:nvPr>
        </p:nvSpPr>
        <p:spPr>
          <a:xfrm>
            <a:off x="0" y="3490793"/>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0" name="Tijdelijke aanduiding voor tekst 11"/>
          <p:cNvSpPr>
            <a:spLocks noGrp="1"/>
          </p:cNvSpPr>
          <p:nvPr>
            <p:ph type="body" sz="quarter" idx="21"/>
          </p:nvPr>
        </p:nvSpPr>
        <p:spPr>
          <a:xfrm>
            <a:off x="1" y="3848607"/>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1" name="Tijdelijke aanduiding voor tekst 11"/>
          <p:cNvSpPr>
            <a:spLocks noGrp="1"/>
          </p:cNvSpPr>
          <p:nvPr>
            <p:ph type="body" sz="quarter" idx="22"/>
          </p:nvPr>
        </p:nvSpPr>
        <p:spPr>
          <a:xfrm>
            <a:off x="0" y="4206421"/>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2898827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sDia A 5x">
    <p:bg>
      <p:bgPr>
        <a:solidFill>
          <a:srgbClr val="C2C2C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14652"/>
            <a:ext cx="8229600" cy="439905"/>
          </a:xfrm>
        </p:spPr>
        <p:txBody>
          <a:bodyPr>
            <a:normAutofit/>
          </a:bodyPr>
          <a:lstStyle>
            <a:lvl1pPr algn="l">
              <a:defRPr sz="3000" baseline="0">
                <a:solidFill>
                  <a:srgbClr val="00A0F0"/>
                </a:solidFill>
                <a:latin typeface="Arial" panose="020B0604020202020204" pitchFamily="34" charset="0"/>
                <a:cs typeface="Arial" panose="020B0604020202020204" pitchFamily="34" charset="0"/>
              </a:defRPr>
            </a:lvl1pPr>
          </a:lstStyle>
          <a:p>
            <a:r>
              <a:rPr lang="nl-NL" dirty="0" err="1"/>
              <a:t>Bullet</a:t>
            </a:r>
            <a:r>
              <a:rPr lang="nl-NL" dirty="0"/>
              <a:t> list A 5x - tekst kleiner bij teveel regels</a:t>
            </a:r>
          </a:p>
        </p:txBody>
      </p:sp>
      <p:sp>
        <p:nvSpPr>
          <p:cNvPr id="12" name="Tijdelijke aanduiding voor tekst 11"/>
          <p:cNvSpPr>
            <a:spLocks noGrp="1"/>
          </p:cNvSpPr>
          <p:nvPr>
            <p:ph type="body" sz="quarter" idx="13"/>
          </p:nvPr>
        </p:nvSpPr>
        <p:spPr>
          <a:xfrm>
            <a:off x="1" y="1010375"/>
            <a:ext cx="9144000" cy="69727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1707654"/>
            <a:ext cx="9144000" cy="69727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3" name="Tijdelijke aanduiding voor tekst 11"/>
          <p:cNvSpPr>
            <a:spLocks noGrp="1"/>
          </p:cNvSpPr>
          <p:nvPr>
            <p:ph type="body" sz="quarter" idx="15"/>
          </p:nvPr>
        </p:nvSpPr>
        <p:spPr>
          <a:xfrm>
            <a:off x="0" y="2404933"/>
            <a:ext cx="9144000" cy="69727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4" name="Tijdelijke aanduiding voor tekst 11"/>
          <p:cNvSpPr>
            <a:spLocks noGrp="1"/>
          </p:cNvSpPr>
          <p:nvPr>
            <p:ph type="body" sz="quarter" idx="16"/>
          </p:nvPr>
        </p:nvSpPr>
        <p:spPr>
          <a:xfrm>
            <a:off x="0" y="3102212"/>
            <a:ext cx="9144000" cy="69727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5" name="Tijdelijke aanduiding voor tekst 11"/>
          <p:cNvSpPr>
            <a:spLocks noGrp="1"/>
          </p:cNvSpPr>
          <p:nvPr>
            <p:ph type="body" sz="quarter" idx="17"/>
          </p:nvPr>
        </p:nvSpPr>
        <p:spPr>
          <a:xfrm>
            <a:off x="0" y="3799491"/>
            <a:ext cx="9144000" cy="69727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435297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Dia B 5x">
    <p:bg>
      <p:bgPr>
        <a:solidFill>
          <a:srgbClr val="C2C2C2"/>
        </a:solidFill>
        <a:effectLst/>
      </p:bgPr>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487"/>
            <a:ext cx="9144000" cy="5124526"/>
          </a:xfrm>
          <a:prstGeom prst="rect">
            <a:avLst/>
          </a:prstGeom>
        </p:spPr>
      </p:pic>
      <p:sp>
        <p:nvSpPr>
          <p:cNvPr id="2" name="Titel 1"/>
          <p:cNvSpPr>
            <a:spLocks noGrp="1"/>
          </p:cNvSpPr>
          <p:nvPr>
            <p:ph type="title" hasCustomPrompt="1"/>
          </p:nvPr>
        </p:nvSpPr>
        <p:spPr>
          <a:xfrm>
            <a:off x="457200" y="414652"/>
            <a:ext cx="8229600" cy="439905"/>
          </a:xfrm>
        </p:spPr>
        <p:txBody>
          <a:bodyPr>
            <a:normAutofit/>
          </a:bodyPr>
          <a:lstStyle>
            <a:lvl1pPr algn="l">
              <a:defRPr sz="3000" baseline="0">
                <a:solidFill>
                  <a:srgbClr val="643445"/>
                </a:solidFill>
                <a:latin typeface="Arial" panose="020B0604020202020204" pitchFamily="34" charset="0"/>
                <a:cs typeface="Arial" panose="020B0604020202020204" pitchFamily="34" charset="0"/>
              </a:defRPr>
            </a:lvl1pPr>
          </a:lstStyle>
          <a:p>
            <a:r>
              <a:rPr lang="nl-NL" dirty="0" err="1"/>
              <a:t>Bullet</a:t>
            </a:r>
            <a:r>
              <a:rPr lang="nl-NL" dirty="0"/>
              <a:t> list B 5x - tekst kleiner bij teveel regels</a:t>
            </a:r>
          </a:p>
        </p:txBody>
      </p:sp>
      <p:sp>
        <p:nvSpPr>
          <p:cNvPr id="12" name="Tijdelijke aanduiding voor tekst 11"/>
          <p:cNvSpPr>
            <a:spLocks noGrp="1"/>
          </p:cNvSpPr>
          <p:nvPr>
            <p:ph type="body" sz="quarter" idx="13"/>
          </p:nvPr>
        </p:nvSpPr>
        <p:spPr>
          <a:xfrm>
            <a:off x="1" y="1010375"/>
            <a:ext cx="9144000" cy="69727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1707654"/>
            <a:ext cx="9144000" cy="69727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3" name="Tijdelijke aanduiding voor tekst 11"/>
          <p:cNvSpPr>
            <a:spLocks noGrp="1"/>
          </p:cNvSpPr>
          <p:nvPr>
            <p:ph type="body" sz="quarter" idx="15"/>
          </p:nvPr>
        </p:nvSpPr>
        <p:spPr>
          <a:xfrm>
            <a:off x="0" y="2404933"/>
            <a:ext cx="9144000" cy="69727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4" name="Tijdelijke aanduiding voor tekst 11"/>
          <p:cNvSpPr>
            <a:spLocks noGrp="1"/>
          </p:cNvSpPr>
          <p:nvPr>
            <p:ph type="body" sz="quarter" idx="16"/>
          </p:nvPr>
        </p:nvSpPr>
        <p:spPr>
          <a:xfrm>
            <a:off x="0" y="3102212"/>
            <a:ext cx="9144000" cy="69727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5" name="Tijdelijke aanduiding voor tekst 11"/>
          <p:cNvSpPr>
            <a:spLocks noGrp="1"/>
          </p:cNvSpPr>
          <p:nvPr>
            <p:ph type="body" sz="quarter" idx="17"/>
          </p:nvPr>
        </p:nvSpPr>
        <p:spPr>
          <a:xfrm>
            <a:off x="0" y="3799491"/>
            <a:ext cx="9144000" cy="69727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1409407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sDia C 5x">
    <p:bg>
      <p:bgPr>
        <a:solidFill>
          <a:srgbClr val="C2C2C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14652"/>
            <a:ext cx="8229600" cy="439905"/>
          </a:xfrm>
        </p:spPr>
        <p:txBody>
          <a:bodyPr>
            <a:normAutofit/>
          </a:bodyPr>
          <a:lstStyle>
            <a:lvl1pPr algn="l">
              <a:defRPr sz="3000">
                <a:solidFill>
                  <a:srgbClr val="00A0F0"/>
                </a:solidFill>
                <a:latin typeface="Arial" panose="020B0604020202020204" pitchFamily="34" charset="0"/>
                <a:cs typeface="Arial" panose="020B0604020202020204" pitchFamily="34" charset="0"/>
              </a:defRPr>
            </a:lvl1pPr>
          </a:lstStyle>
          <a:p>
            <a:r>
              <a:rPr lang="nl-NL" dirty="0" err="1"/>
              <a:t>Bullet</a:t>
            </a:r>
            <a:r>
              <a:rPr lang="nl-NL" dirty="0"/>
              <a:t> list C 5x - tekst kleiner bij teveel regels</a:t>
            </a:r>
          </a:p>
        </p:txBody>
      </p:sp>
      <p:sp>
        <p:nvSpPr>
          <p:cNvPr id="12" name="Tijdelijke aanduiding voor tekst 11"/>
          <p:cNvSpPr>
            <a:spLocks noGrp="1"/>
          </p:cNvSpPr>
          <p:nvPr>
            <p:ph type="body" sz="quarter" idx="13"/>
          </p:nvPr>
        </p:nvSpPr>
        <p:spPr>
          <a:xfrm>
            <a:off x="1" y="1010375"/>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1707654"/>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3" name="Tijdelijke aanduiding voor tekst 11"/>
          <p:cNvSpPr>
            <a:spLocks noGrp="1"/>
          </p:cNvSpPr>
          <p:nvPr>
            <p:ph type="body" sz="quarter" idx="15"/>
          </p:nvPr>
        </p:nvSpPr>
        <p:spPr>
          <a:xfrm>
            <a:off x="0" y="2404933"/>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4" name="Tijdelijke aanduiding voor tekst 11"/>
          <p:cNvSpPr>
            <a:spLocks noGrp="1"/>
          </p:cNvSpPr>
          <p:nvPr>
            <p:ph type="body" sz="quarter" idx="16"/>
          </p:nvPr>
        </p:nvSpPr>
        <p:spPr>
          <a:xfrm>
            <a:off x="0" y="3102212"/>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5" name="Tijdelijke aanduiding voor tekst 11"/>
          <p:cNvSpPr>
            <a:spLocks noGrp="1"/>
          </p:cNvSpPr>
          <p:nvPr>
            <p:ph type="body" sz="quarter" idx="17"/>
          </p:nvPr>
        </p:nvSpPr>
        <p:spPr>
          <a:xfrm>
            <a:off x="0" y="3799491"/>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117125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Dia A 6x">
    <p:bg>
      <p:bgPr>
        <a:solidFill>
          <a:srgbClr val="C2C2C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14652"/>
            <a:ext cx="8229600" cy="439905"/>
          </a:xfrm>
        </p:spPr>
        <p:txBody>
          <a:bodyPr>
            <a:normAutofit/>
          </a:bodyPr>
          <a:lstStyle>
            <a:lvl1pPr algn="l">
              <a:defRPr sz="3000" baseline="0">
                <a:solidFill>
                  <a:srgbClr val="00A0F0"/>
                </a:solidFill>
                <a:latin typeface="Arial" panose="020B0604020202020204" pitchFamily="34" charset="0"/>
                <a:cs typeface="Arial" panose="020B0604020202020204" pitchFamily="34" charset="0"/>
              </a:defRPr>
            </a:lvl1pPr>
          </a:lstStyle>
          <a:p>
            <a:r>
              <a:rPr lang="nl-NL" dirty="0" err="1"/>
              <a:t>Bullet</a:t>
            </a:r>
            <a:r>
              <a:rPr lang="nl-NL" dirty="0"/>
              <a:t> list A 6x - tekst kleiner bij teveel regels</a:t>
            </a:r>
          </a:p>
        </p:txBody>
      </p:sp>
      <p:sp>
        <p:nvSpPr>
          <p:cNvPr id="12" name="Tijdelijke aanduiding voor tekst 11"/>
          <p:cNvSpPr>
            <a:spLocks noGrp="1"/>
          </p:cNvSpPr>
          <p:nvPr>
            <p:ph type="body" sz="quarter" idx="13"/>
          </p:nvPr>
        </p:nvSpPr>
        <p:spPr>
          <a:xfrm>
            <a:off x="1" y="1010375"/>
            <a:ext cx="9144000" cy="59525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1605634"/>
            <a:ext cx="9144000" cy="59525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3" name="Tijdelijke aanduiding voor tekst 11"/>
          <p:cNvSpPr>
            <a:spLocks noGrp="1"/>
          </p:cNvSpPr>
          <p:nvPr>
            <p:ph type="body" sz="quarter" idx="15"/>
          </p:nvPr>
        </p:nvSpPr>
        <p:spPr>
          <a:xfrm>
            <a:off x="-2981" y="2202269"/>
            <a:ext cx="9144000" cy="59525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4" name="Tijdelijke aanduiding voor tekst 11"/>
          <p:cNvSpPr>
            <a:spLocks noGrp="1"/>
          </p:cNvSpPr>
          <p:nvPr>
            <p:ph type="body" sz="quarter" idx="16"/>
          </p:nvPr>
        </p:nvSpPr>
        <p:spPr>
          <a:xfrm>
            <a:off x="1" y="2797528"/>
            <a:ext cx="9144000" cy="59525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5" name="Tijdelijke aanduiding voor tekst 11"/>
          <p:cNvSpPr>
            <a:spLocks noGrp="1"/>
          </p:cNvSpPr>
          <p:nvPr>
            <p:ph type="body" sz="quarter" idx="17"/>
          </p:nvPr>
        </p:nvSpPr>
        <p:spPr>
          <a:xfrm>
            <a:off x="1" y="3392787"/>
            <a:ext cx="9144000" cy="59525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8" name="Tijdelijke aanduiding voor tekst 11"/>
          <p:cNvSpPr>
            <a:spLocks noGrp="1"/>
          </p:cNvSpPr>
          <p:nvPr>
            <p:ph type="body" sz="quarter" idx="18"/>
          </p:nvPr>
        </p:nvSpPr>
        <p:spPr>
          <a:xfrm>
            <a:off x="1" y="3988046"/>
            <a:ext cx="9144000" cy="59525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2771507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Dia B 6x">
    <p:bg>
      <p:bgPr>
        <a:solidFill>
          <a:srgbClr val="C2C2C2"/>
        </a:solidFill>
        <a:effectLst/>
      </p:bgPr>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486"/>
            <a:ext cx="9144000" cy="5134013"/>
          </a:xfrm>
          <a:prstGeom prst="rect">
            <a:avLst/>
          </a:prstGeom>
        </p:spPr>
      </p:pic>
      <p:sp>
        <p:nvSpPr>
          <p:cNvPr id="2" name="Titel 1"/>
          <p:cNvSpPr>
            <a:spLocks noGrp="1"/>
          </p:cNvSpPr>
          <p:nvPr>
            <p:ph type="title" hasCustomPrompt="1"/>
          </p:nvPr>
        </p:nvSpPr>
        <p:spPr>
          <a:xfrm>
            <a:off x="457200" y="414652"/>
            <a:ext cx="8229600" cy="439905"/>
          </a:xfrm>
        </p:spPr>
        <p:txBody>
          <a:bodyPr>
            <a:normAutofit/>
          </a:bodyPr>
          <a:lstStyle>
            <a:lvl1pPr algn="l">
              <a:defRPr sz="3000" baseline="0">
                <a:solidFill>
                  <a:srgbClr val="643445"/>
                </a:solidFill>
                <a:latin typeface="Arial" panose="020B0604020202020204" pitchFamily="34" charset="0"/>
                <a:cs typeface="Arial" panose="020B0604020202020204" pitchFamily="34" charset="0"/>
              </a:defRPr>
            </a:lvl1pPr>
          </a:lstStyle>
          <a:p>
            <a:r>
              <a:rPr lang="nl-NL" dirty="0" err="1"/>
              <a:t>Bullet</a:t>
            </a:r>
            <a:r>
              <a:rPr lang="nl-NL" dirty="0"/>
              <a:t> list B 6x - tekst kleiner bij teveel regels</a:t>
            </a:r>
          </a:p>
        </p:txBody>
      </p:sp>
      <p:sp>
        <p:nvSpPr>
          <p:cNvPr id="12" name="Tijdelijke aanduiding voor tekst 11"/>
          <p:cNvSpPr>
            <a:spLocks noGrp="1"/>
          </p:cNvSpPr>
          <p:nvPr>
            <p:ph type="body" sz="quarter" idx="13"/>
          </p:nvPr>
        </p:nvSpPr>
        <p:spPr>
          <a:xfrm>
            <a:off x="1" y="1010375"/>
            <a:ext cx="9144000" cy="59525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1605634"/>
            <a:ext cx="9144000" cy="59525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3" name="Tijdelijke aanduiding voor tekst 11"/>
          <p:cNvSpPr>
            <a:spLocks noGrp="1"/>
          </p:cNvSpPr>
          <p:nvPr>
            <p:ph type="body" sz="quarter" idx="15"/>
          </p:nvPr>
        </p:nvSpPr>
        <p:spPr>
          <a:xfrm>
            <a:off x="-2981" y="2202269"/>
            <a:ext cx="9144000" cy="59525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4" name="Tijdelijke aanduiding voor tekst 11"/>
          <p:cNvSpPr>
            <a:spLocks noGrp="1"/>
          </p:cNvSpPr>
          <p:nvPr>
            <p:ph type="body" sz="quarter" idx="16"/>
          </p:nvPr>
        </p:nvSpPr>
        <p:spPr>
          <a:xfrm>
            <a:off x="1" y="2797528"/>
            <a:ext cx="9144000" cy="59525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5" name="Tijdelijke aanduiding voor tekst 11"/>
          <p:cNvSpPr>
            <a:spLocks noGrp="1"/>
          </p:cNvSpPr>
          <p:nvPr>
            <p:ph type="body" sz="quarter" idx="17"/>
          </p:nvPr>
        </p:nvSpPr>
        <p:spPr>
          <a:xfrm>
            <a:off x="1" y="3392787"/>
            <a:ext cx="9144000" cy="59525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8" name="Tijdelijke aanduiding voor tekst 11"/>
          <p:cNvSpPr>
            <a:spLocks noGrp="1"/>
          </p:cNvSpPr>
          <p:nvPr>
            <p:ph type="body" sz="quarter" idx="18"/>
          </p:nvPr>
        </p:nvSpPr>
        <p:spPr>
          <a:xfrm>
            <a:off x="1" y="3988046"/>
            <a:ext cx="9144000" cy="59525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22474328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Dia C 6x">
    <p:bg>
      <p:bgPr>
        <a:solidFill>
          <a:srgbClr val="C2C2C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14652"/>
            <a:ext cx="8229600" cy="439905"/>
          </a:xfrm>
        </p:spPr>
        <p:txBody>
          <a:bodyPr>
            <a:normAutofit/>
          </a:bodyPr>
          <a:lstStyle>
            <a:lvl1pPr algn="l">
              <a:defRPr sz="3000" baseline="0">
                <a:solidFill>
                  <a:srgbClr val="00A0F0"/>
                </a:solidFill>
                <a:latin typeface="Arial" panose="020B0604020202020204" pitchFamily="34" charset="0"/>
                <a:cs typeface="Arial" panose="020B0604020202020204" pitchFamily="34" charset="0"/>
              </a:defRPr>
            </a:lvl1pPr>
          </a:lstStyle>
          <a:p>
            <a:r>
              <a:rPr lang="nl-NL" dirty="0" err="1"/>
              <a:t>Bullet</a:t>
            </a:r>
            <a:r>
              <a:rPr lang="nl-NL" dirty="0"/>
              <a:t> list C 6x - tekst kleiner bij teveel regels</a:t>
            </a:r>
          </a:p>
        </p:txBody>
      </p:sp>
      <p:sp>
        <p:nvSpPr>
          <p:cNvPr id="12" name="Tijdelijke aanduiding voor tekst 11"/>
          <p:cNvSpPr>
            <a:spLocks noGrp="1"/>
          </p:cNvSpPr>
          <p:nvPr>
            <p:ph type="body" sz="quarter" idx="13"/>
          </p:nvPr>
        </p:nvSpPr>
        <p:spPr>
          <a:xfrm>
            <a:off x="1" y="1010375"/>
            <a:ext cx="9144000" cy="59525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1605634"/>
            <a:ext cx="9144000" cy="59525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3" name="Tijdelijke aanduiding voor tekst 11"/>
          <p:cNvSpPr>
            <a:spLocks noGrp="1"/>
          </p:cNvSpPr>
          <p:nvPr>
            <p:ph type="body" sz="quarter" idx="15"/>
          </p:nvPr>
        </p:nvSpPr>
        <p:spPr>
          <a:xfrm>
            <a:off x="-2981" y="2202269"/>
            <a:ext cx="9144000" cy="59525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4" name="Tijdelijke aanduiding voor tekst 11"/>
          <p:cNvSpPr>
            <a:spLocks noGrp="1"/>
          </p:cNvSpPr>
          <p:nvPr>
            <p:ph type="body" sz="quarter" idx="16"/>
          </p:nvPr>
        </p:nvSpPr>
        <p:spPr>
          <a:xfrm>
            <a:off x="1" y="2797528"/>
            <a:ext cx="9144000" cy="59525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5" name="Tijdelijke aanduiding voor tekst 11"/>
          <p:cNvSpPr>
            <a:spLocks noGrp="1"/>
          </p:cNvSpPr>
          <p:nvPr>
            <p:ph type="body" sz="quarter" idx="17"/>
          </p:nvPr>
        </p:nvSpPr>
        <p:spPr>
          <a:xfrm>
            <a:off x="1" y="3392787"/>
            <a:ext cx="9144000" cy="59525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8" name="Tijdelijke aanduiding voor tekst 11"/>
          <p:cNvSpPr>
            <a:spLocks noGrp="1"/>
          </p:cNvSpPr>
          <p:nvPr>
            <p:ph type="body" sz="quarter" idx="18"/>
          </p:nvPr>
        </p:nvSpPr>
        <p:spPr>
          <a:xfrm>
            <a:off x="1" y="3988046"/>
            <a:ext cx="9144000" cy="59525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3615154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laatje met bullets A 2x">
    <p:bg>
      <p:bgPr>
        <a:solidFill>
          <a:srgbClr val="C2C2C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14652"/>
            <a:ext cx="8229600" cy="439905"/>
          </a:xfrm>
        </p:spPr>
        <p:txBody>
          <a:bodyPr>
            <a:normAutofit/>
          </a:bodyPr>
          <a:lstStyle>
            <a:lvl1pPr algn="l">
              <a:defRPr sz="3000">
                <a:solidFill>
                  <a:srgbClr val="00A0F0"/>
                </a:solidFill>
                <a:latin typeface="Arial" panose="020B0604020202020204" pitchFamily="34" charset="0"/>
                <a:cs typeface="Arial" panose="020B0604020202020204" pitchFamily="34" charset="0"/>
              </a:defRPr>
            </a:lvl1pPr>
          </a:lstStyle>
          <a:p>
            <a:r>
              <a:rPr lang="nl-NL" dirty="0"/>
              <a:t>Titel</a:t>
            </a:r>
          </a:p>
        </p:txBody>
      </p:sp>
      <p:sp>
        <p:nvSpPr>
          <p:cNvPr id="12" name="Tijdelijke aanduiding voor tekst 11"/>
          <p:cNvSpPr>
            <a:spLocks noGrp="1"/>
          </p:cNvSpPr>
          <p:nvPr>
            <p:ph type="body" sz="quarter" idx="13"/>
          </p:nvPr>
        </p:nvSpPr>
        <p:spPr>
          <a:xfrm>
            <a:off x="1" y="3504249"/>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4201528"/>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3307223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laatje met bullets B 2x">
    <p:bg>
      <p:bgPr>
        <a:solidFill>
          <a:srgbClr val="C2C2C2"/>
        </a:solidFill>
        <a:effectLst/>
      </p:bgPr>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486"/>
            <a:ext cx="9144000" cy="5134013"/>
          </a:xfrm>
          <a:prstGeom prst="rect">
            <a:avLst/>
          </a:prstGeom>
        </p:spPr>
      </p:pic>
      <p:sp>
        <p:nvSpPr>
          <p:cNvPr id="2" name="Titel 1"/>
          <p:cNvSpPr>
            <a:spLocks noGrp="1"/>
          </p:cNvSpPr>
          <p:nvPr>
            <p:ph type="title" hasCustomPrompt="1"/>
          </p:nvPr>
        </p:nvSpPr>
        <p:spPr>
          <a:xfrm>
            <a:off x="457200" y="414652"/>
            <a:ext cx="8229600" cy="439905"/>
          </a:xfrm>
        </p:spPr>
        <p:txBody>
          <a:bodyPr>
            <a:normAutofit/>
          </a:bodyPr>
          <a:lstStyle>
            <a:lvl1pPr algn="l">
              <a:defRPr sz="3000">
                <a:solidFill>
                  <a:srgbClr val="643445"/>
                </a:solidFill>
                <a:latin typeface="Arial" panose="020B0604020202020204" pitchFamily="34" charset="0"/>
                <a:cs typeface="Arial" panose="020B0604020202020204" pitchFamily="34" charset="0"/>
              </a:defRPr>
            </a:lvl1pPr>
          </a:lstStyle>
          <a:p>
            <a:r>
              <a:rPr lang="nl-NL" dirty="0"/>
              <a:t>Titel</a:t>
            </a:r>
          </a:p>
        </p:txBody>
      </p:sp>
      <p:sp>
        <p:nvSpPr>
          <p:cNvPr id="12" name="Tijdelijke aanduiding voor tekst 11"/>
          <p:cNvSpPr>
            <a:spLocks noGrp="1"/>
          </p:cNvSpPr>
          <p:nvPr>
            <p:ph type="body" sz="quarter" idx="13"/>
          </p:nvPr>
        </p:nvSpPr>
        <p:spPr>
          <a:xfrm>
            <a:off x="1" y="3504249"/>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4201528"/>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704313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laatje met bullets A 3x">
    <p:bg>
      <p:bgPr>
        <a:solidFill>
          <a:srgbClr val="C2C2C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14652"/>
            <a:ext cx="8229600" cy="439905"/>
          </a:xfrm>
        </p:spPr>
        <p:txBody>
          <a:bodyPr>
            <a:normAutofit/>
          </a:bodyPr>
          <a:lstStyle>
            <a:lvl1pPr algn="l">
              <a:defRPr sz="3000">
                <a:solidFill>
                  <a:srgbClr val="00A0F0"/>
                </a:solidFill>
                <a:latin typeface="Arial" panose="020B0604020202020204" pitchFamily="34" charset="0"/>
                <a:cs typeface="Arial" panose="020B0604020202020204" pitchFamily="34" charset="0"/>
              </a:defRPr>
            </a:lvl1pPr>
          </a:lstStyle>
          <a:p>
            <a:r>
              <a:rPr lang="nl-NL" dirty="0"/>
              <a:t>Titel</a:t>
            </a:r>
          </a:p>
        </p:txBody>
      </p:sp>
      <p:sp>
        <p:nvSpPr>
          <p:cNvPr id="12" name="Tijdelijke aanduiding voor tekst 11"/>
          <p:cNvSpPr>
            <a:spLocks noGrp="1"/>
          </p:cNvSpPr>
          <p:nvPr>
            <p:ph type="body" sz="quarter" idx="13"/>
          </p:nvPr>
        </p:nvSpPr>
        <p:spPr>
          <a:xfrm>
            <a:off x="-5269" y="3481448"/>
            <a:ext cx="9144000" cy="481255"/>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3962703"/>
            <a:ext cx="9144000" cy="481255"/>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3" name="Tijdelijke aanduiding voor tekst 11"/>
          <p:cNvSpPr>
            <a:spLocks noGrp="1"/>
          </p:cNvSpPr>
          <p:nvPr>
            <p:ph type="body" sz="quarter" idx="15"/>
          </p:nvPr>
        </p:nvSpPr>
        <p:spPr>
          <a:xfrm>
            <a:off x="0" y="4443958"/>
            <a:ext cx="9144000" cy="481255"/>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1798207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Dia A 5x">
    <p:bg>
      <p:bgPr>
        <a:solidFill>
          <a:srgbClr val="C2C2C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14652"/>
            <a:ext cx="8229600" cy="439905"/>
          </a:xfrm>
        </p:spPr>
        <p:txBody>
          <a:bodyPr>
            <a:normAutofit/>
          </a:bodyPr>
          <a:lstStyle>
            <a:lvl1pPr algn="l">
              <a:defRPr sz="3000" baseline="0">
                <a:solidFill>
                  <a:srgbClr val="00A0F0"/>
                </a:solidFill>
                <a:latin typeface="Arial" panose="020B0604020202020204" pitchFamily="34" charset="0"/>
                <a:cs typeface="Arial" panose="020B0604020202020204" pitchFamily="34" charset="0"/>
              </a:defRPr>
            </a:lvl1pPr>
          </a:lstStyle>
          <a:p>
            <a:r>
              <a:rPr lang="nl-NL" dirty="0" err="1"/>
              <a:t>Bullet</a:t>
            </a:r>
            <a:r>
              <a:rPr lang="nl-NL" dirty="0"/>
              <a:t> list A 5x - tekst kleiner bij teveel regels</a:t>
            </a:r>
          </a:p>
        </p:txBody>
      </p:sp>
      <p:sp>
        <p:nvSpPr>
          <p:cNvPr id="12" name="Tijdelijke aanduiding voor tekst 11"/>
          <p:cNvSpPr>
            <a:spLocks noGrp="1"/>
          </p:cNvSpPr>
          <p:nvPr>
            <p:ph type="body" sz="quarter" idx="13"/>
          </p:nvPr>
        </p:nvSpPr>
        <p:spPr>
          <a:xfrm>
            <a:off x="1" y="1010375"/>
            <a:ext cx="9144000" cy="69727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1707654"/>
            <a:ext cx="9144000" cy="69727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3" name="Tijdelijke aanduiding voor tekst 11"/>
          <p:cNvSpPr>
            <a:spLocks noGrp="1"/>
          </p:cNvSpPr>
          <p:nvPr>
            <p:ph type="body" sz="quarter" idx="15"/>
          </p:nvPr>
        </p:nvSpPr>
        <p:spPr>
          <a:xfrm>
            <a:off x="0" y="2404933"/>
            <a:ext cx="9144000" cy="69727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4" name="Tijdelijke aanduiding voor tekst 11"/>
          <p:cNvSpPr>
            <a:spLocks noGrp="1"/>
          </p:cNvSpPr>
          <p:nvPr>
            <p:ph type="body" sz="quarter" idx="16"/>
          </p:nvPr>
        </p:nvSpPr>
        <p:spPr>
          <a:xfrm>
            <a:off x="0" y="3102212"/>
            <a:ext cx="9144000" cy="69727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5" name="Tijdelijke aanduiding voor tekst 11"/>
          <p:cNvSpPr>
            <a:spLocks noGrp="1"/>
          </p:cNvSpPr>
          <p:nvPr>
            <p:ph type="body" sz="quarter" idx="17"/>
          </p:nvPr>
        </p:nvSpPr>
        <p:spPr>
          <a:xfrm>
            <a:off x="0" y="3799491"/>
            <a:ext cx="9144000" cy="69727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31476520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laatje met bullets B 3x">
    <p:bg>
      <p:bgPr>
        <a:solidFill>
          <a:srgbClr val="C2C2C2"/>
        </a:solidFill>
        <a:effectLst/>
      </p:bgPr>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486"/>
            <a:ext cx="9144000" cy="5134013"/>
          </a:xfrm>
          <a:prstGeom prst="rect">
            <a:avLst/>
          </a:prstGeom>
        </p:spPr>
      </p:pic>
      <p:sp>
        <p:nvSpPr>
          <p:cNvPr id="2" name="Titel 1"/>
          <p:cNvSpPr>
            <a:spLocks noGrp="1"/>
          </p:cNvSpPr>
          <p:nvPr>
            <p:ph type="title" hasCustomPrompt="1"/>
          </p:nvPr>
        </p:nvSpPr>
        <p:spPr>
          <a:xfrm>
            <a:off x="457200" y="414652"/>
            <a:ext cx="8229600" cy="439905"/>
          </a:xfrm>
        </p:spPr>
        <p:txBody>
          <a:bodyPr>
            <a:normAutofit/>
          </a:bodyPr>
          <a:lstStyle>
            <a:lvl1pPr algn="l">
              <a:defRPr sz="3000">
                <a:solidFill>
                  <a:srgbClr val="643445"/>
                </a:solidFill>
                <a:latin typeface="Arial" panose="020B0604020202020204" pitchFamily="34" charset="0"/>
                <a:cs typeface="Arial" panose="020B0604020202020204" pitchFamily="34" charset="0"/>
              </a:defRPr>
            </a:lvl1pPr>
          </a:lstStyle>
          <a:p>
            <a:r>
              <a:rPr lang="nl-NL" dirty="0"/>
              <a:t>Titel</a:t>
            </a:r>
          </a:p>
        </p:txBody>
      </p:sp>
      <p:sp>
        <p:nvSpPr>
          <p:cNvPr id="12" name="Tijdelijke aanduiding voor tekst 11"/>
          <p:cNvSpPr>
            <a:spLocks noGrp="1"/>
          </p:cNvSpPr>
          <p:nvPr>
            <p:ph type="body" sz="quarter" idx="13"/>
          </p:nvPr>
        </p:nvSpPr>
        <p:spPr>
          <a:xfrm>
            <a:off x="1" y="3504249"/>
            <a:ext cx="9144000" cy="481255"/>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3985504"/>
            <a:ext cx="9144000" cy="481255"/>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3" name="Tijdelijke aanduiding voor tekst 11"/>
          <p:cNvSpPr>
            <a:spLocks noGrp="1"/>
          </p:cNvSpPr>
          <p:nvPr>
            <p:ph type="body" sz="quarter" idx="15"/>
          </p:nvPr>
        </p:nvSpPr>
        <p:spPr>
          <a:xfrm>
            <a:off x="0" y="4466759"/>
            <a:ext cx="9144000" cy="481255"/>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4156522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beelding di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457200" y="114028"/>
            <a:ext cx="8229600" cy="504056"/>
          </a:xfrm>
        </p:spPr>
        <p:txBody>
          <a:bodyPr>
            <a:normAutofit/>
          </a:bodyPr>
          <a:lstStyle>
            <a:lvl1pPr>
              <a:defRPr sz="2000" b="1">
                <a:solidFill>
                  <a:srgbClr val="643445"/>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Titel dia</a:t>
            </a:r>
          </a:p>
        </p:txBody>
      </p:sp>
    </p:spTree>
    <p:extLst>
      <p:ext uri="{BB962C8B-B14F-4D97-AF65-F5344CB8AC3E}">
        <p14:creationId xmlns:p14="http://schemas.microsoft.com/office/powerpoint/2010/main" val="1470179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fbeelding dia + ondertite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457200" y="114028"/>
            <a:ext cx="8229600" cy="504056"/>
          </a:xfrm>
        </p:spPr>
        <p:txBody>
          <a:bodyPr>
            <a:normAutofit/>
          </a:bodyPr>
          <a:lstStyle>
            <a:lvl1pPr>
              <a:defRPr sz="2000" b="1">
                <a:solidFill>
                  <a:srgbClr val="643445"/>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Titel dia</a:t>
            </a:r>
          </a:p>
        </p:txBody>
      </p:sp>
      <p:sp>
        <p:nvSpPr>
          <p:cNvPr id="6" name="Tijdelijke aanduiding voor tekst 5"/>
          <p:cNvSpPr>
            <a:spLocks noGrp="1"/>
          </p:cNvSpPr>
          <p:nvPr>
            <p:ph type="body" sz="quarter" idx="10" hasCustomPrompt="1"/>
          </p:nvPr>
        </p:nvSpPr>
        <p:spPr>
          <a:xfrm>
            <a:off x="468313" y="555328"/>
            <a:ext cx="8207375" cy="576262"/>
          </a:xfrm>
        </p:spPr>
        <p:txBody>
          <a:bodyPr>
            <a:normAutofit/>
          </a:bodyPr>
          <a:lstStyle>
            <a:lvl1pPr marL="0" indent="0" algn="ctr">
              <a:buNone/>
              <a:defRPr sz="1200" b="1" baseline="0">
                <a:solidFill>
                  <a:schemeClr val="accent1">
                    <a:lumMod val="75000"/>
                  </a:schemeClr>
                </a:solidFill>
                <a:latin typeface="Verdana" panose="020B0604030504040204" pitchFamily="34" charset="0"/>
              </a:defRPr>
            </a:lvl1pPr>
          </a:lstStyle>
          <a:p>
            <a:pPr lvl="0"/>
            <a:r>
              <a:rPr lang="nl-NL" dirty="0"/>
              <a:t>Klik om de ondertitel te bewerken</a:t>
            </a:r>
          </a:p>
        </p:txBody>
      </p:sp>
    </p:spTree>
    <p:extLst>
      <p:ext uri="{BB962C8B-B14F-4D97-AF65-F5344CB8AC3E}">
        <p14:creationId xmlns:p14="http://schemas.microsoft.com/office/powerpoint/2010/main" val="3444011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fbeelding dia + ondertschrif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457200" y="114028"/>
            <a:ext cx="8229600" cy="504056"/>
          </a:xfrm>
        </p:spPr>
        <p:txBody>
          <a:bodyPr>
            <a:normAutofit/>
          </a:bodyPr>
          <a:lstStyle>
            <a:lvl1pPr>
              <a:defRPr sz="2000" b="1">
                <a:solidFill>
                  <a:srgbClr val="643445"/>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Titel dia</a:t>
            </a:r>
          </a:p>
        </p:txBody>
      </p:sp>
      <p:sp>
        <p:nvSpPr>
          <p:cNvPr id="6" name="Tijdelijke aanduiding voor tekst 5"/>
          <p:cNvSpPr>
            <a:spLocks noGrp="1"/>
          </p:cNvSpPr>
          <p:nvPr>
            <p:ph type="body" sz="quarter" idx="10" hasCustomPrompt="1"/>
          </p:nvPr>
        </p:nvSpPr>
        <p:spPr>
          <a:xfrm>
            <a:off x="468313" y="4515966"/>
            <a:ext cx="8207375" cy="576262"/>
          </a:xfrm>
        </p:spPr>
        <p:txBody>
          <a:bodyPr>
            <a:normAutofit/>
          </a:bodyPr>
          <a:lstStyle>
            <a:lvl1pPr marL="0" indent="0" algn="ctr">
              <a:buNone/>
              <a:defRPr sz="1200" b="1" baseline="0">
                <a:solidFill>
                  <a:schemeClr val="accent1">
                    <a:lumMod val="75000"/>
                  </a:schemeClr>
                </a:solidFill>
                <a:latin typeface="Verdana" panose="020B0604030504040204" pitchFamily="34" charset="0"/>
              </a:defRPr>
            </a:lvl1pPr>
          </a:lstStyle>
          <a:p>
            <a:pPr lvl="0"/>
            <a:r>
              <a:rPr lang="nl-NL" dirty="0"/>
              <a:t>Klik om de ondertitel te bewerken</a:t>
            </a:r>
          </a:p>
        </p:txBody>
      </p:sp>
    </p:spTree>
    <p:extLst>
      <p:ext uri="{BB962C8B-B14F-4D97-AF65-F5344CB8AC3E}">
        <p14:creationId xmlns:p14="http://schemas.microsoft.com/office/powerpoint/2010/main" val="24571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fbeeldingen dia + ondertschrifte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457200" y="114028"/>
            <a:ext cx="8229600" cy="504056"/>
          </a:xfrm>
        </p:spPr>
        <p:txBody>
          <a:bodyPr>
            <a:normAutofit/>
          </a:bodyPr>
          <a:lstStyle>
            <a:lvl1pPr>
              <a:defRPr sz="2000" b="1">
                <a:solidFill>
                  <a:srgbClr val="643445"/>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Titel dia</a:t>
            </a:r>
          </a:p>
        </p:txBody>
      </p:sp>
      <p:sp>
        <p:nvSpPr>
          <p:cNvPr id="6" name="Tijdelijke aanduiding voor tekst 5"/>
          <p:cNvSpPr>
            <a:spLocks noGrp="1"/>
          </p:cNvSpPr>
          <p:nvPr>
            <p:ph type="body" sz="quarter" idx="10" hasCustomPrompt="1"/>
          </p:nvPr>
        </p:nvSpPr>
        <p:spPr>
          <a:xfrm>
            <a:off x="35497" y="4669682"/>
            <a:ext cx="4464496" cy="268831"/>
          </a:xfrm>
        </p:spPr>
        <p:txBody>
          <a:bodyPr>
            <a:normAutofit/>
          </a:bodyPr>
          <a:lstStyle>
            <a:lvl1pPr marL="0" indent="0" algn="ctr">
              <a:buNone/>
              <a:defRPr sz="1200" b="1" baseline="0">
                <a:solidFill>
                  <a:schemeClr val="accent1">
                    <a:lumMod val="75000"/>
                  </a:schemeClr>
                </a:solidFill>
                <a:latin typeface="Verdana" panose="020B0604030504040204" pitchFamily="34" charset="0"/>
              </a:defRPr>
            </a:lvl1pPr>
          </a:lstStyle>
          <a:p>
            <a:pPr lvl="0"/>
            <a:r>
              <a:rPr lang="nl-NL" dirty="0"/>
              <a:t>Klik om de ondertitel te bewerken</a:t>
            </a:r>
          </a:p>
        </p:txBody>
      </p:sp>
      <p:sp>
        <p:nvSpPr>
          <p:cNvPr id="3" name="Tijdelijke aanduiding voor afbeelding 2"/>
          <p:cNvSpPr>
            <a:spLocks noGrp="1"/>
          </p:cNvSpPr>
          <p:nvPr>
            <p:ph type="pic" sz="quarter" idx="11"/>
          </p:nvPr>
        </p:nvSpPr>
        <p:spPr>
          <a:xfrm>
            <a:off x="179388" y="700088"/>
            <a:ext cx="4248150" cy="3887787"/>
          </a:xfrm>
        </p:spPr>
        <p:txBody>
          <a:bodyPr/>
          <a:lstStyle/>
          <a:p>
            <a:endParaRPr lang="nl-NL"/>
          </a:p>
        </p:txBody>
      </p:sp>
      <p:sp>
        <p:nvSpPr>
          <p:cNvPr id="7" name="Tijdelijke aanduiding voor afbeelding 2"/>
          <p:cNvSpPr>
            <a:spLocks noGrp="1"/>
          </p:cNvSpPr>
          <p:nvPr>
            <p:ph type="pic" sz="quarter" idx="12"/>
          </p:nvPr>
        </p:nvSpPr>
        <p:spPr>
          <a:xfrm>
            <a:off x="4716338" y="700187"/>
            <a:ext cx="4248150" cy="3887787"/>
          </a:xfrm>
        </p:spPr>
        <p:txBody>
          <a:bodyPr/>
          <a:lstStyle/>
          <a:p>
            <a:endParaRPr lang="nl-NL" dirty="0"/>
          </a:p>
        </p:txBody>
      </p:sp>
      <p:sp>
        <p:nvSpPr>
          <p:cNvPr id="8" name="Tijdelijke aanduiding voor tekst 5"/>
          <p:cNvSpPr>
            <a:spLocks noGrp="1"/>
          </p:cNvSpPr>
          <p:nvPr>
            <p:ph type="body" sz="quarter" idx="13" hasCustomPrompt="1"/>
          </p:nvPr>
        </p:nvSpPr>
        <p:spPr>
          <a:xfrm>
            <a:off x="4644008" y="4679183"/>
            <a:ext cx="4464496" cy="268831"/>
          </a:xfrm>
        </p:spPr>
        <p:txBody>
          <a:bodyPr>
            <a:normAutofit/>
          </a:bodyPr>
          <a:lstStyle>
            <a:lvl1pPr marL="0" indent="0" algn="ctr">
              <a:buNone/>
              <a:defRPr sz="1200" b="1" baseline="0">
                <a:solidFill>
                  <a:schemeClr val="accent1">
                    <a:lumMod val="75000"/>
                  </a:schemeClr>
                </a:solidFill>
                <a:latin typeface="Verdana" panose="020B0604030504040204" pitchFamily="34" charset="0"/>
              </a:defRPr>
            </a:lvl1pPr>
          </a:lstStyle>
          <a:p>
            <a:pPr lvl="0"/>
            <a:r>
              <a:rPr lang="nl-NL" dirty="0"/>
              <a:t>Klik om de ondertitel te bewerken</a:t>
            </a:r>
          </a:p>
        </p:txBody>
      </p:sp>
    </p:spTree>
    <p:extLst>
      <p:ext uri="{BB962C8B-B14F-4D97-AF65-F5344CB8AC3E}">
        <p14:creationId xmlns:p14="http://schemas.microsoft.com/office/powerpoint/2010/main" val="3677294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fsluit dia">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1444149"/>
            <a:ext cx="7772400" cy="623545"/>
          </a:xfrm>
        </p:spPr>
        <p:txBody>
          <a:bodyPr>
            <a:normAutofit/>
          </a:bodyPr>
          <a:lstStyle>
            <a:lvl1pPr>
              <a:defRPr sz="2800" i="1">
                <a:solidFill>
                  <a:srgbClr val="666666"/>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Titel presentatie</a:t>
            </a:r>
          </a:p>
        </p:txBody>
      </p:sp>
      <p:sp>
        <p:nvSpPr>
          <p:cNvPr id="7" name="Rechthoek 6"/>
          <p:cNvSpPr/>
          <p:nvPr userDrawn="1"/>
        </p:nvSpPr>
        <p:spPr>
          <a:xfrm>
            <a:off x="0" y="527918"/>
            <a:ext cx="9144002" cy="703309"/>
          </a:xfrm>
          <a:prstGeom prst="rect">
            <a:avLst/>
          </a:prstGeom>
          <a:solidFill>
            <a:srgbClr val="29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latin typeface="Calibri"/>
            </a:endParaRPr>
          </a:p>
        </p:txBody>
      </p:sp>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3848" y="341677"/>
            <a:ext cx="2708440" cy="1157242"/>
          </a:xfrm>
          <a:prstGeom prst="rect">
            <a:avLst/>
          </a:prstGeom>
        </p:spPr>
      </p:pic>
      <p:pic>
        <p:nvPicPr>
          <p:cNvPr id="12" name="Afbeelding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505379"/>
            <a:ext cx="9144001" cy="1802675"/>
          </a:xfrm>
          <a:prstGeom prst="rect">
            <a:avLst/>
          </a:prstGeom>
        </p:spPr>
      </p:pic>
      <p:pic>
        <p:nvPicPr>
          <p:cNvPr id="13" name="Afbeelding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23170" y="1719641"/>
            <a:ext cx="3372966" cy="3458512"/>
          </a:xfrm>
          <a:prstGeom prst="rect">
            <a:avLst/>
          </a:prstGeom>
        </p:spPr>
      </p:pic>
    </p:spTree>
    <p:extLst>
      <p:ext uri="{BB962C8B-B14F-4D97-AF65-F5344CB8AC3E}">
        <p14:creationId xmlns:p14="http://schemas.microsoft.com/office/powerpoint/2010/main" val="13670618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8970501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1444149"/>
            <a:ext cx="7772400" cy="623545"/>
          </a:xfrm>
        </p:spPr>
        <p:txBody>
          <a:bodyPr>
            <a:normAutofit/>
          </a:bodyPr>
          <a:lstStyle>
            <a:lvl1pPr>
              <a:defRPr sz="2800" i="1">
                <a:solidFill>
                  <a:srgbClr val="666666"/>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Titel presentatie</a:t>
            </a:r>
          </a:p>
        </p:txBody>
      </p:sp>
      <p:sp>
        <p:nvSpPr>
          <p:cNvPr id="7" name="Rechthoek 6"/>
          <p:cNvSpPr/>
          <p:nvPr userDrawn="1"/>
        </p:nvSpPr>
        <p:spPr>
          <a:xfrm>
            <a:off x="0" y="527918"/>
            <a:ext cx="9144002" cy="703309"/>
          </a:xfrm>
          <a:prstGeom prst="rect">
            <a:avLst/>
          </a:prstGeom>
          <a:solidFill>
            <a:srgbClr val="29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latin typeface="Calibri"/>
            </a:endParaRPr>
          </a:p>
        </p:txBody>
      </p:sp>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3848" y="341677"/>
            <a:ext cx="2708440" cy="1157242"/>
          </a:xfrm>
          <a:prstGeom prst="rect">
            <a:avLst/>
          </a:prstGeom>
        </p:spPr>
      </p:pic>
      <p:pic>
        <p:nvPicPr>
          <p:cNvPr id="12" name="Afbeelding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505379"/>
            <a:ext cx="9144001" cy="1802675"/>
          </a:xfrm>
          <a:prstGeom prst="rect">
            <a:avLst/>
          </a:prstGeom>
        </p:spPr>
      </p:pic>
      <p:pic>
        <p:nvPicPr>
          <p:cNvPr id="13" name="Afbeelding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23170" y="1719641"/>
            <a:ext cx="3372966" cy="3458512"/>
          </a:xfrm>
          <a:prstGeom prst="rect">
            <a:avLst/>
          </a:prstGeom>
        </p:spPr>
      </p:pic>
    </p:spTree>
    <p:extLst>
      <p:ext uri="{BB962C8B-B14F-4D97-AF65-F5344CB8AC3E}">
        <p14:creationId xmlns:p14="http://schemas.microsoft.com/office/powerpoint/2010/main" val="22955474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dia">
    <p:bg>
      <p:bgPr>
        <a:solidFill>
          <a:srgbClr val="C2C2C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14652"/>
            <a:ext cx="8229600" cy="439905"/>
          </a:xfrm>
        </p:spPr>
        <p:txBody>
          <a:bodyPr>
            <a:normAutofit/>
          </a:bodyPr>
          <a:lstStyle>
            <a:lvl1pPr algn="l">
              <a:defRPr sz="3000">
                <a:solidFill>
                  <a:srgbClr val="00A0F0"/>
                </a:solidFill>
                <a:latin typeface="Arial" panose="020B0604020202020204" pitchFamily="34" charset="0"/>
                <a:cs typeface="Arial" panose="020B0604020202020204" pitchFamily="34" charset="0"/>
              </a:defRPr>
            </a:lvl1pPr>
          </a:lstStyle>
          <a:p>
            <a:r>
              <a:rPr lang="nl-NL" dirty="0"/>
              <a:t>Agenda</a:t>
            </a:r>
          </a:p>
        </p:txBody>
      </p:sp>
      <p:sp>
        <p:nvSpPr>
          <p:cNvPr id="12" name="Tijdelijke aanduiding voor tekst 11"/>
          <p:cNvSpPr>
            <a:spLocks noGrp="1"/>
          </p:cNvSpPr>
          <p:nvPr>
            <p:ph type="body" sz="quarter" idx="13"/>
          </p:nvPr>
        </p:nvSpPr>
        <p:spPr>
          <a:xfrm>
            <a:off x="1" y="992026"/>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13" name="Tijdelijke aanduiding voor tekst 11"/>
          <p:cNvSpPr>
            <a:spLocks noGrp="1"/>
          </p:cNvSpPr>
          <p:nvPr>
            <p:ph type="body" sz="quarter" idx="14"/>
          </p:nvPr>
        </p:nvSpPr>
        <p:spPr>
          <a:xfrm>
            <a:off x="0" y="1349840"/>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14" name="Tijdelijke aanduiding voor tekst 11"/>
          <p:cNvSpPr>
            <a:spLocks noGrp="1"/>
          </p:cNvSpPr>
          <p:nvPr>
            <p:ph type="body" sz="quarter" idx="15"/>
          </p:nvPr>
        </p:nvSpPr>
        <p:spPr>
          <a:xfrm>
            <a:off x="0" y="1707654"/>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15" name="Tijdelijke aanduiding voor tekst 11"/>
          <p:cNvSpPr>
            <a:spLocks noGrp="1"/>
          </p:cNvSpPr>
          <p:nvPr>
            <p:ph type="body" sz="quarter" idx="16"/>
          </p:nvPr>
        </p:nvSpPr>
        <p:spPr>
          <a:xfrm>
            <a:off x="0" y="2063839"/>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16" name="Tijdelijke aanduiding voor tekst 11"/>
          <p:cNvSpPr>
            <a:spLocks noGrp="1"/>
          </p:cNvSpPr>
          <p:nvPr>
            <p:ph type="body" sz="quarter" idx="17"/>
          </p:nvPr>
        </p:nvSpPr>
        <p:spPr>
          <a:xfrm>
            <a:off x="0" y="2417351"/>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17" name="Tijdelijke aanduiding voor tekst 11"/>
          <p:cNvSpPr>
            <a:spLocks noGrp="1"/>
          </p:cNvSpPr>
          <p:nvPr>
            <p:ph type="body" sz="quarter" idx="18"/>
          </p:nvPr>
        </p:nvSpPr>
        <p:spPr>
          <a:xfrm>
            <a:off x="1" y="2775165"/>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18" name="Tijdelijke aanduiding voor tekst 11"/>
          <p:cNvSpPr>
            <a:spLocks noGrp="1"/>
          </p:cNvSpPr>
          <p:nvPr>
            <p:ph type="body" sz="quarter" idx="19"/>
          </p:nvPr>
        </p:nvSpPr>
        <p:spPr>
          <a:xfrm>
            <a:off x="0" y="3132979"/>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19" name="Tijdelijke aanduiding voor tekst 11"/>
          <p:cNvSpPr>
            <a:spLocks noGrp="1"/>
          </p:cNvSpPr>
          <p:nvPr>
            <p:ph type="body" sz="quarter" idx="20"/>
          </p:nvPr>
        </p:nvSpPr>
        <p:spPr>
          <a:xfrm>
            <a:off x="0" y="3490793"/>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0" name="Tijdelijke aanduiding voor tekst 11"/>
          <p:cNvSpPr>
            <a:spLocks noGrp="1"/>
          </p:cNvSpPr>
          <p:nvPr>
            <p:ph type="body" sz="quarter" idx="21"/>
          </p:nvPr>
        </p:nvSpPr>
        <p:spPr>
          <a:xfrm>
            <a:off x="1" y="3848607"/>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1" name="Tijdelijke aanduiding voor tekst 11"/>
          <p:cNvSpPr>
            <a:spLocks noGrp="1"/>
          </p:cNvSpPr>
          <p:nvPr>
            <p:ph type="body" sz="quarter" idx="22"/>
          </p:nvPr>
        </p:nvSpPr>
        <p:spPr>
          <a:xfrm>
            <a:off x="0" y="4206421"/>
            <a:ext cx="9144000" cy="357814"/>
          </a:xfrm>
          <a:solidFill>
            <a:schemeClr val="bg1">
              <a:lumMod val="95000"/>
            </a:schemeClr>
          </a:solidFill>
          <a:ln w="6350">
            <a:solidFill>
              <a:srgbClr val="C2C2C2"/>
            </a:solidFill>
          </a:ln>
        </p:spPr>
        <p:txBody>
          <a:bodyPr lIns="576000" anchor="ctr" anchorCtr="0"/>
          <a:lstStyle>
            <a:lvl1pPr marL="342900" indent="-34290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1779616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sDia A 5x">
    <p:bg>
      <p:bgPr>
        <a:solidFill>
          <a:srgbClr val="C2C2C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14652"/>
            <a:ext cx="8229600" cy="439905"/>
          </a:xfrm>
        </p:spPr>
        <p:txBody>
          <a:bodyPr>
            <a:normAutofit/>
          </a:bodyPr>
          <a:lstStyle>
            <a:lvl1pPr algn="l">
              <a:defRPr sz="3000" baseline="0">
                <a:solidFill>
                  <a:srgbClr val="00A0F0"/>
                </a:solidFill>
                <a:latin typeface="Arial" panose="020B0604020202020204" pitchFamily="34" charset="0"/>
                <a:cs typeface="Arial" panose="020B0604020202020204" pitchFamily="34" charset="0"/>
              </a:defRPr>
            </a:lvl1pPr>
          </a:lstStyle>
          <a:p>
            <a:r>
              <a:rPr lang="nl-NL" dirty="0" err="1"/>
              <a:t>Bullet</a:t>
            </a:r>
            <a:r>
              <a:rPr lang="nl-NL" dirty="0"/>
              <a:t> list A 5x - tekst kleiner bij teveel regels</a:t>
            </a:r>
          </a:p>
        </p:txBody>
      </p:sp>
      <p:sp>
        <p:nvSpPr>
          <p:cNvPr id="12" name="Tijdelijke aanduiding voor tekst 11"/>
          <p:cNvSpPr>
            <a:spLocks noGrp="1"/>
          </p:cNvSpPr>
          <p:nvPr>
            <p:ph type="body" sz="quarter" idx="13"/>
          </p:nvPr>
        </p:nvSpPr>
        <p:spPr>
          <a:xfrm>
            <a:off x="1" y="1010375"/>
            <a:ext cx="9144000" cy="69727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1707654"/>
            <a:ext cx="9144000" cy="69727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3" name="Tijdelijke aanduiding voor tekst 11"/>
          <p:cNvSpPr>
            <a:spLocks noGrp="1"/>
          </p:cNvSpPr>
          <p:nvPr>
            <p:ph type="body" sz="quarter" idx="15"/>
          </p:nvPr>
        </p:nvSpPr>
        <p:spPr>
          <a:xfrm>
            <a:off x="0" y="2404933"/>
            <a:ext cx="9144000" cy="69727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4" name="Tijdelijke aanduiding voor tekst 11"/>
          <p:cNvSpPr>
            <a:spLocks noGrp="1"/>
          </p:cNvSpPr>
          <p:nvPr>
            <p:ph type="body" sz="quarter" idx="16"/>
          </p:nvPr>
        </p:nvSpPr>
        <p:spPr>
          <a:xfrm>
            <a:off x="0" y="3102212"/>
            <a:ext cx="9144000" cy="69727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5" name="Tijdelijke aanduiding voor tekst 11"/>
          <p:cNvSpPr>
            <a:spLocks noGrp="1"/>
          </p:cNvSpPr>
          <p:nvPr>
            <p:ph type="body" sz="quarter" idx="17"/>
          </p:nvPr>
        </p:nvSpPr>
        <p:spPr>
          <a:xfrm>
            <a:off x="0" y="3799491"/>
            <a:ext cx="9144000" cy="69727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1504623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Dia B 5x">
    <p:bg>
      <p:bgPr>
        <a:solidFill>
          <a:srgbClr val="C2C2C2"/>
        </a:solidFill>
        <a:effectLst/>
      </p:bgPr>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487"/>
            <a:ext cx="9144000" cy="5124526"/>
          </a:xfrm>
          <a:prstGeom prst="rect">
            <a:avLst/>
          </a:prstGeom>
        </p:spPr>
      </p:pic>
      <p:sp>
        <p:nvSpPr>
          <p:cNvPr id="2" name="Titel 1"/>
          <p:cNvSpPr>
            <a:spLocks noGrp="1"/>
          </p:cNvSpPr>
          <p:nvPr>
            <p:ph type="title" hasCustomPrompt="1"/>
          </p:nvPr>
        </p:nvSpPr>
        <p:spPr>
          <a:xfrm>
            <a:off x="457200" y="414652"/>
            <a:ext cx="8229600" cy="439905"/>
          </a:xfrm>
        </p:spPr>
        <p:txBody>
          <a:bodyPr>
            <a:normAutofit/>
          </a:bodyPr>
          <a:lstStyle>
            <a:lvl1pPr algn="l">
              <a:defRPr sz="3000" baseline="0">
                <a:solidFill>
                  <a:srgbClr val="643445"/>
                </a:solidFill>
                <a:latin typeface="Arial" panose="020B0604020202020204" pitchFamily="34" charset="0"/>
                <a:cs typeface="Arial" panose="020B0604020202020204" pitchFamily="34" charset="0"/>
              </a:defRPr>
            </a:lvl1pPr>
          </a:lstStyle>
          <a:p>
            <a:r>
              <a:rPr lang="nl-NL" dirty="0" err="1"/>
              <a:t>Bullet</a:t>
            </a:r>
            <a:r>
              <a:rPr lang="nl-NL" dirty="0"/>
              <a:t> list B 5x - tekst kleiner bij teveel regels</a:t>
            </a:r>
          </a:p>
        </p:txBody>
      </p:sp>
      <p:sp>
        <p:nvSpPr>
          <p:cNvPr id="12" name="Tijdelijke aanduiding voor tekst 11"/>
          <p:cNvSpPr>
            <a:spLocks noGrp="1"/>
          </p:cNvSpPr>
          <p:nvPr>
            <p:ph type="body" sz="quarter" idx="13"/>
          </p:nvPr>
        </p:nvSpPr>
        <p:spPr>
          <a:xfrm>
            <a:off x="1" y="1010375"/>
            <a:ext cx="9144000" cy="69727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1707654"/>
            <a:ext cx="9144000" cy="69727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3" name="Tijdelijke aanduiding voor tekst 11"/>
          <p:cNvSpPr>
            <a:spLocks noGrp="1"/>
          </p:cNvSpPr>
          <p:nvPr>
            <p:ph type="body" sz="quarter" idx="15"/>
          </p:nvPr>
        </p:nvSpPr>
        <p:spPr>
          <a:xfrm>
            <a:off x="0" y="2404933"/>
            <a:ext cx="9144000" cy="69727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4" name="Tijdelijke aanduiding voor tekst 11"/>
          <p:cNvSpPr>
            <a:spLocks noGrp="1"/>
          </p:cNvSpPr>
          <p:nvPr>
            <p:ph type="body" sz="quarter" idx="16"/>
          </p:nvPr>
        </p:nvSpPr>
        <p:spPr>
          <a:xfrm>
            <a:off x="0" y="3102212"/>
            <a:ext cx="9144000" cy="69727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5" name="Tijdelijke aanduiding voor tekst 11"/>
          <p:cNvSpPr>
            <a:spLocks noGrp="1"/>
          </p:cNvSpPr>
          <p:nvPr>
            <p:ph type="body" sz="quarter" idx="17"/>
          </p:nvPr>
        </p:nvSpPr>
        <p:spPr>
          <a:xfrm>
            <a:off x="0" y="3799491"/>
            <a:ext cx="9144000" cy="69727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1305598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sDia B 5x">
    <p:bg>
      <p:bgPr>
        <a:solidFill>
          <a:srgbClr val="C2C2C2"/>
        </a:solidFill>
        <a:effectLst/>
      </p:bgPr>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487"/>
            <a:ext cx="9144000" cy="5124526"/>
          </a:xfrm>
          <a:prstGeom prst="rect">
            <a:avLst/>
          </a:prstGeom>
        </p:spPr>
      </p:pic>
      <p:sp>
        <p:nvSpPr>
          <p:cNvPr id="2" name="Titel 1"/>
          <p:cNvSpPr>
            <a:spLocks noGrp="1"/>
          </p:cNvSpPr>
          <p:nvPr>
            <p:ph type="title" hasCustomPrompt="1"/>
          </p:nvPr>
        </p:nvSpPr>
        <p:spPr>
          <a:xfrm>
            <a:off x="457200" y="414652"/>
            <a:ext cx="8229600" cy="439905"/>
          </a:xfrm>
        </p:spPr>
        <p:txBody>
          <a:bodyPr>
            <a:normAutofit/>
          </a:bodyPr>
          <a:lstStyle>
            <a:lvl1pPr algn="l">
              <a:defRPr sz="3000" baseline="0">
                <a:solidFill>
                  <a:srgbClr val="643445"/>
                </a:solidFill>
                <a:latin typeface="Arial" panose="020B0604020202020204" pitchFamily="34" charset="0"/>
                <a:cs typeface="Arial" panose="020B0604020202020204" pitchFamily="34" charset="0"/>
              </a:defRPr>
            </a:lvl1pPr>
          </a:lstStyle>
          <a:p>
            <a:r>
              <a:rPr lang="nl-NL" dirty="0" err="1"/>
              <a:t>Bullet</a:t>
            </a:r>
            <a:r>
              <a:rPr lang="nl-NL" dirty="0"/>
              <a:t> list B 5x - tekst kleiner bij teveel regels</a:t>
            </a:r>
          </a:p>
        </p:txBody>
      </p:sp>
      <p:sp>
        <p:nvSpPr>
          <p:cNvPr id="12" name="Tijdelijke aanduiding voor tekst 11"/>
          <p:cNvSpPr>
            <a:spLocks noGrp="1"/>
          </p:cNvSpPr>
          <p:nvPr>
            <p:ph type="body" sz="quarter" idx="13"/>
          </p:nvPr>
        </p:nvSpPr>
        <p:spPr>
          <a:xfrm>
            <a:off x="1" y="1010375"/>
            <a:ext cx="9144000" cy="69727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1707654"/>
            <a:ext cx="9144000" cy="69727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3" name="Tijdelijke aanduiding voor tekst 11"/>
          <p:cNvSpPr>
            <a:spLocks noGrp="1"/>
          </p:cNvSpPr>
          <p:nvPr>
            <p:ph type="body" sz="quarter" idx="15"/>
          </p:nvPr>
        </p:nvSpPr>
        <p:spPr>
          <a:xfrm>
            <a:off x="0" y="2404933"/>
            <a:ext cx="9144000" cy="69727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4" name="Tijdelijke aanduiding voor tekst 11"/>
          <p:cNvSpPr>
            <a:spLocks noGrp="1"/>
          </p:cNvSpPr>
          <p:nvPr>
            <p:ph type="body" sz="quarter" idx="16"/>
          </p:nvPr>
        </p:nvSpPr>
        <p:spPr>
          <a:xfrm>
            <a:off x="0" y="3102212"/>
            <a:ext cx="9144000" cy="69727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5" name="Tijdelijke aanduiding voor tekst 11"/>
          <p:cNvSpPr>
            <a:spLocks noGrp="1"/>
          </p:cNvSpPr>
          <p:nvPr>
            <p:ph type="body" sz="quarter" idx="17"/>
          </p:nvPr>
        </p:nvSpPr>
        <p:spPr>
          <a:xfrm>
            <a:off x="0" y="3799491"/>
            <a:ext cx="9144000" cy="69727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37714966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sDia C 5x">
    <p:bg>
      <p:bgPr>
        <a:solidFill>
          <a:srgbClr val="C2C2C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14652"/>
            <a:ext cx="8229600" cy="439905"/>
          </a:xfrm>
        </p:spPr>
        <p:txBody>
          <a:bodyPr>
            <a:normAutofit/>
          </a:bodyPr>
          <a:lstStyle>
            <a:lvl1pPr algn="l">
              <a:defRPr sz="3000">
                <a:solidFill>
                  <a:srgbClr val="00A0F0"/>
                </a:solidFill>
                <a:latin typeface="Arial" panose="020B0604020202020204" pitchFamily="34" charset="0"/>
                <a:cs typeface="Arial" panose="020B0604020202020204" pitchFamily="34" charset="0"/>
              </a:defRPr>
            </a:lvl1pPr>
          </a:lstStyle>
          <a:p>
            <a:r>
              <a:rPr lang="nl-NL" dirty="0" err="1"/>
              <a:t>Bullet</a:t>
            </a:r>
            <a:r>
              <a:rPr lang="nl-NL" dirty="0"/>
              <a:t> list C 5x - tekst kleiner bij teveel regels</a:t>
            </a:r>
          </a:p>
        </p:txBody>
      </p:sp>
      <p:sp>
        <p:nvSpPr>
          <p:cNvPr id="12" name="Tijdelijke aanduiding voor tekst 11"/>
          <p:cNvSpPr>
            <a:spLocks noGrp="1"/>
          </p:cNvSpPr>
          <p:nvPr>
            <p:ph type="body" sz="quarter" idx="13"/>
          </p:nvPr>
        </p:nvSpPr>
        <p:spPr>
          <a:xfrm>
            <a:off x="1" y="1010375"/>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1707654"/>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3" name="Tijdelijke aanduiding voor tekst 11"/>
          <p:cNvSpPr>
            <a:spLocks noGrp="1"/>
          </p:cNvSpPr>
          <p:nvPr>
            <p:ph type="body" sz="quarter" idx="15"/>
          </p:nvPr>
        </p:nvSpPr>
        <p:spPr>
          <a:xfrm>
            <a:off x="0" y="2404933"/>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4" name="Tijdelijke aanduiding voor tekst 11"/>
          <p:cNvSpPr>
            <a:spLocks noGrp="1"/>
          </p:cNvSpPr>
          <p:nvPr>
            <p:ph type="body" sz="quarter" idx="16"/>
          </p:nvPr>
        </p:nvSpPr>
        <p:spPr>
          <a:xfrm>
            <a:off x="0" y="3102212"/>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5" name="Tijdelijke aanduiding voor tekst 11"/>
          <p:cNvSpPr>
            <a:spLocks noGrp="1"/>
          </p:cNvSpPr>
          <p:nvPr>
            <p:ph type="body" sz="quarter" idx="17"/>
          </p:nvPr>
        </p:nvSpPr>
        <p:spPr>
          <a:xfrm>
            <a:off x="0" y="3799491"/>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18727083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Dia A 6x">
    <p:bg>
      <p:bgPr>
        <a:solidFill>
          <a:srgbClr val="C2C2C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14652"/>
            <a:ext cx="8229600" cy="439905"/>
          </a:xfrm>
        </p:spPr>
        <p:txBody>
          <a:bodyPr>
            <a:normAutofit/>
          </a:bodyPr>
          <a:lstStyle>
            <a:lvl1pPr algn="l">
              <a:defRPr sz="3000" baseline="0">
                <a:solidFill>
                  <a:srgbClr val="00A0F0"/>
                </a:solidFill>
                <a:latin typeface="Arial" panose="020B0604020202020204" pitchFamily="34" charset="0"/>
                <a:cs typeface="Arial" panose="020B0604020202020204" pitchFamily="34" charset="0"/>
              </a:defRPr>
            </a:lvl1pPr>
          </a:lstStyle>
          <a:p>
            <a:r>
              <a:rPr lang="nl-NL" dirty="0" err="1"/>
              <a:t>Bullet</a:t>
            </a:r>
            <a:r>
              <a:rPr lang="nl-NL" dirty="0"/>
              <a:t> list A 6x - tekst kleiner bij teveel regels</a:t>
            </a:r>
          </a:p>
        </p:txBody>
      </p:sp>
      <p:sp>
        <p:nvSpPr>
          <p:cNvPr id="12" name="Tijdelijke aanduiding voor tekst 11"/>
          <p:cNvSpPr>
            <a:spLocks noGrp="1"/>
          </p:cNvSpPr>
          <p:nvPr>
            <p:ph type="body" sz="quarter" idx="13"/>
          </p:nvPr>
        </p:nvSpPr>
        <p:spPr>
          <a:xfrm>
            <a:off x="1" y="1010375"/>
            <a:ext cx="9144000" cy="59525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1605634"/>
            <a:ext cx="9144000" cy="59525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3" name="Tijdelijke aanduiding voor tekst 11"/>
          <p:cNvSpPr>
            <a:spLocks noGrp="1"/>
          </p:cNvSpPr>
          <p:nvPr>
            <p:ph type="body" sz="quarter" idx="15"/>
          </p:nvPr>
        </p:nvSpPr>
        <p:spPr>
          <a:xfrm>
            <a:off x="-2981" y="2202269"/>
            <a:ext cx="9144000" cy="59525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4" name="Tijdelijke aanduiding voor tekst 11"/>
          <p:cNvSpPr>
            <a:spLocks noGrp="1"/>
          </p:cNvSpPr>
          <p:nvPr>
            <p:ph type="body" sz="quarter" idx="16"/>
          </p:nvPr>
        </p:nvSpPr>
        <p:spPr>
          <a:xfrm>
            <a:off x="1" y="2797528"/>
            <a:ext cx="9144000" cy="59525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5" name="Tijdelijke aanduiding voor tekst 11"/>
          <p:cNvSpPr>
            <a:spLocks noGrp="1"/>
          </p:cNvSpPr>
          <p:nvPr>
            <p:ph type="body" sz="quarter" idx="17"/>
          </p:nvPr>
        </p:nvSpPr>
        <p:spPr>
          <a:xfrm>
            <a:off x="1" y="3392787"/>
            <a:ext cx="9144000" cy="59525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8" name="Tijdelijke aanduiding voor tekst 11"/>
          <p:cNvSpPr>
            <a:spLocks noGrp="1"/>
          </p:cNvSpPr>
          <p:nvPr>
            <p:ph type="body" sz="quarter" idx="18"/>
          </p:nvPr>
        </p:nvSpPr>
        <p:spPr>
          <a:xfrm>
            <a:off x="1" y="3988046"/>
            <a:ext cx="9144000" cy="59525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21095607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Dia B 6x">
    <p:bg>
      <p:bgPr>
        <a:solidFill>
          <a:srgbClr val="C2C2C2"/>
        </a:solidFill>
        <a:effectLst/>
      </p:bgPr>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486"/>
            <a:ext cx="9144000" cy="5134013"/>
          </a:xfrm>
          <a:prstGeom prst="rect">
            <a:avLst/>
          </a:prstGeom>
        </p:spPr>
      </p:pic>
      <p:sp>
        <p:nvSpPr>
          <p:cNvPr id="2" name="Titel 1"/>
          <p:cNvSpPr>
            <a:spLocks noGrp="1"/>
          </p:cNvSpPr>
          <p:nvPr>
            <p:ph type="title" hasCustomPrompt="1"/>
          </p:nvPr>
        </p:nvSpPr>
        <p:spPr>
          <a:xfrm>
            <a:off x="457200" y="414652"/>
            <a:ext cx="8229600" cy="439905"/>
          </a:xfrm>
        </p:spPr>
        <p:txBody>
          <a:bodyPr>
            <a:normAutofit/>
          </a:bodyPr>
          <a:lstStyle>
            <a:lvl1pPr algn="l">
              <a:defRPr sz="3000" baseline="0">
                <a:solidFill>
                  <a:srgbClr val="643445"/>
                </a:solidFill>
                <a:latin typeface="Arial" panose="020B0604020202020204" pitchFamily="34" charset="0"/>
                <a:cs typeface="Arial" panose="020B0604020202020204" pitchFamily="34" charset="0"/>
              </a:defRPr>
            </a:lvl1pPr>
          </a:lstStyle>
          <a:p>
            <a:r>
              <a:rPr lang="nl-NL" dirty="0" err="1"/>
              <a:t>Bullet</a:t>
            </a:r>
            <a:r>
              <a:rPr lang="nl-NL" dirty="0"/>
              <a:t> list B 6x - tekst kleiner bij teveel regels</a:t>
            </a:r>
          </a:p>
        </p:txBody>
      </p:sp>
      <p:sp>
        <p:nvSpPr>
          <p:cNvPr id="12" name="Tijdelijke aanduiding voor tekst 11"/>
          <p:cNvSpPr>
            <a:spLocks noGrp="1"/>
          </p:cNvSpPr>
          <p:nvPr>
            <p:ph type="body" sz="quarter" idx="13"/>
          </p:nvPr>
        </p:nvSpPr>
        <p:spPr>
          <a:xfrm>
            <a:off x="1" y="1010375"/>
            <a:ext cx="9144000" cy="59525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1605634"/>
            <a:ext cx="9144000" cy="59525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3" name="Tijdelijke aanduiding voor tekst 11"/>
          <p:cNvSpPr>
            <a:spLocks noGrp="1"/>
          </p:cNvSpPr>
          <p:nvPr>
            <p:ph type="body" sz="quarter" idx="15"/>
          </p:nvPr>
        </p:nvSpPr>
        <p:spPr>
          <a:xfrm>
            <a:off x="-2981" y="2202269"/>
            <a:ext cx="9144000" cy="59525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4" name="Tijdelijke aanduiding voor tekst 11"/>
          <p:cNvSpPr>
            <a:spLocks noGrp="1"/>
          </p:cNvSpPr>
          <p:nvPr>
            <p:ph type="body" sz="quarter" idx="16"/>
          </p:nvPr>
        </p:nvSpPr>
        <p:spPr>
          <a:xfrm>
            <a:off x="1" y="2797528"/>
            <a:ext cx="9144000" cy="59525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5" name="Tijdelijke aanduiding voor tekst 11"/>
          <p:cNvSpPr>
            <a:spLocks noGrp="1"/>
          </p:cNvSpPr>
          <p:nvPr>
            <p:ph type="body" sz="quarter" idx="17"/>
          </p:nvPr>
        </p:nvSpPr>
        <p:spPr>
          <a:xfrm>
            <a:off x="1" y="3392787"/>
            <a:ext cx="9144000" cy="59525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8" name="Tijdelijke aanduiding voor tekst 11"/>
          <p:cNvSpPr>
            <a:spLocks noGrp="1"/>
          </p:cNvSpPr>
          <p:nvPr>
            <p:ph type="body" sz="quarter" idx="18"/>
          </p:nvPr>
        </p:nvSpPr>
        <p:spPr>
          <a:xfrm>
            <a:off x="1" y="3988046"/>
            <a:ext cx="9144000" cy="59525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38899491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Dia C 6x">
    <p:bg>
      <p:bgPr>
        <a:solidFill>
          <a:srgbClr val="C2C2C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14652"/>
            <a:ext cx="8229600" cy="439905"/>
          </a:xfrm>
        </p:spPr>
        <p:txBody>
          <a:bodyPr>
            <a:normAutofit/>
          </a:bodyPr>
          <a:lstStyle>
            <a:lvl1pPr algn="l">
              <a:defRPr sz="3000" baseline="0">
                <a:solidFill>
                  <a:srgbClr val="00A0F0"/>
                </a:solidFill>
                <a:latin typeface="Arial" panose="020B0604020202020204" pitchFamily="34" charset="0"/>
                <a:cs typeface="Arial" panose="020B0604020202020204" pitchFamily="34" charset="0"/>
              </a:defRPr>
            </a:lvl1pPr>
          </a:lstStyle>
          <a:p>
            <a:r>
              <a:rPr lang="nl-NL" dirty="0" err="1"/>
              <a:t>Bullet</a:t>
            </a:r>
            <a:r>
              <a:rPr lang="nl-NL" dirty="0"/>
              <a:t> list C 6x - tekst kleiner bij teveel regels</a:t>
            </a:r>
          </a:p>
        </p:txBody>
      </p:sp>
      <p:sp>
        <p:nvSpPr>
          <p:cNvPr id="12" name="Tijdelijke aanduiding voor tekst 11"/>
          <p:cNvSpPr>
            <a:spLocks noGrp="1"/>
          </p:cNvSpPr>
          <p:nvPr>
            <p:ph type="body" sz="quarter" idx="13"/>
          </p:nvPr>
        </p:nvSpPr>
        <p:spPr>
          <a:xfrm>
            <a:off x="1" y="1010375"/>
            <a:ext cx="9144000" cy="59525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1605634"/>
            <a:ext cx="9144000" cy="59525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3" name="Tijdelijke aanduiding voor tekst 11"/>
          <p:cNvSpPr>
            <a:spLocks noGrp="1"/>
          </p:cNvSpPr>
          <p:nvPr>
            <p:ph type="body" sz="quarter" idx="15"/>
          </p:nvPr>
        </p:nvSpPr>
        <p:spPr>
          <a:xfrm>
            <a:off x="-2981" y="2202269"/>
            <a:ext cx="9144000" cy="59525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4" name="Tijdelijke aanduiding voor tekst 11"/>
          <p:cNvSpPr>
            <a:spLocks noGrp="1"/>
          </p:cNvSpPr>
          <p:nvPr>
            <p:ph type="body" sz="quarter" idx="16"/>
          </p:nvPr>
        </p:nvSpPr>
        <p:spPr>
          <a:xfrm>
            <a:off x="1" y="2797528"/>
            <a:ext cx="9144000" cy="59525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5" name="Tijdelijke aanduiding voor tekst 11"/>
          <p:cNvSpPr>
            <a:spLocks noGrp="1"/>
          </p:cNvSpPr>
          <p:nvPr>
            <p:ph type="body" sz="quarter" idx="17"/>
          </p:nvPr>
        </p:nvSpPr>
        <p:spPr>
          <a:xfrm>
            <a:off x="1" y="3392787"/>
            <a:ext cx="9144000" cy="59525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8" name="Tijdelijke aanduiding voor tekst 11"/>
          <p:cNvSpPr>
            <a:spLocks noGrp="1"/>
          </p:cNvSpPr>
          <p:nvPr>
            <p:ph type="body" sz="quarter" idx="18"/>
          </p:nvPr>
        </p:nvSpPr>
        <p:spPr>
          <a:xfrm>
            <a:off x="1" y="3988046"/>
            <a:ext cx="9144000" cy="59525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12112410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laatje met bullets A 2x">
    <p:bg>
      <p:bgPr>
        <a:solidFill>
          <a:srgbClr val="C2C2C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14652"/>
            <a:ext cx="8229600" cy="439905"/>
          </a:xfrm>
        </p:spPr>
        <p:txBody>
          <a:bodyPr>
            <a:normAutofit/>
          </a:bodyPr>
          <a:lstStyle>
            <a:lvl1pPr algn="l">
              <a:defRPr sz="3000">
                <a:solidFill>
                  <a:srgbClr val="00A0F0"/>
                </a:solidFill>
                <a:latin typeface="Arial" panose="020B0604020202020204" pitchFamily="34" charset="0"/>
                <a:cs typeface="Arial" panose="020B0604020202020204" pitchFamily="34" charset="0"/>
              </a:defRPr>
            </a:lvl1pPr>
          </a:lstStyle>
          <a:p>
            <a:r>
              <a:rPr lang="nl-NL" dirty="0"/>
              <a:t>Titel</a:t>
            </a:r>
          </a:p>
        </p:txBody>
      </p:sp>
      <p:sp>
        <p:nvSpPr>
          <p:cNvPr id="12" name="Tijdelijke aanduiding voor tekst 11"/>
          <p:cNvSpPr>
            <a:spLocks noGrp="1"/>
          </p:cNvSpPr>
          <p:nvPr>
            <p:ph type="body" sz="quarter" idx="13"/>
          </p:nvPr>
        </p:nvSpPr>
        <p:spPr>
          <a:xfrm>
            <a:off x="1" y="3504249"/>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4201528"/>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42792756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laatje met bullets B 2x">
    <p:bg>
      <p:bgPr>
        <a:solidFill>
          <a:srgbClr val="C2C2C2"/>
        </a:solidFill>
        <a:effectLst/>
      </p:bgPr>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486"/>
            <a:ext cx="9144000" cy="5134013"/>
          </a:xfrm>
          <a:prstGeom prst="rect">
            <a:avLst/>
          </a:prstGeom>
        </p:spPr>
      </p:pic>
      <p:sp>
        <p:nvSpPr>
          <p:cNvPr id="2" name="Titel 1"/>
          <p:cNvSpPr>
            <a:spLocks noGrp="1"/>
          </p:cNvSpPr>
          <p:nvPr>
            <p:ph type="title" hasCustomPrompt="1"/>
          </p:nvPr>
        </p:nvSpPr>
        <p:spPr>
          <a:xfrm>
            <a:off x="457200" y="414652"/>
            <a:ext cx="8229600" cy="439905"/>
          </a:xfrm>
        </p:spPr>
        <p:txBody>
          <a:bodyPr>
            <a:normAutofit/>
          </a:bodyPr>
          <a:lstStyle>
            <a:lvl1pPr algn="l">
              <a:defRPr sz="3000">
                <a:solidFill>
                  <a:srgbClr val="643445"/>
                </a:solidFill>
                <a:latin typeface="Arial" panose="020B0604020202020204" pitchFamily="34" charset="0"/>
                <a:cs typeface="Arial" panose="020B0604020202020204" pitchFamily="34" charset="0"/>
              </a:defRPr>
            </a:lvl1pPr>
          </a:lstStyle>
          <a:p>
            <a:r>
              <a:rPr lang="nl-NL" dirty="0"/>
              <a:t>Titel</a:t>
            </a:r>
          </a:p>
        </p:txBody>
      </p:sp>
      <p:sp>
        <p:nvSpPr>
          <p:cNvPr id="12" name="Tijdelijke aanduiding voor tekst 11"/>
          <p:cNvSpPr>
            <a:spLocks noGrp="1"/>
          </p:cNvSpPr>
          <p:nvPr>
            <p:ph type="body" sz="quarter" idx="13"/>
          </p:nvPr>
        </p:nvSpPr>
        <p:spPr>
          <a:xfrm>
            <a:off x="1" y="3504249"/>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4201528"/>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2910129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laatje met bullets A 3x">
    <p:bg>
      <p:bgPr>
        <a:solidFill>
          <a:srgbClr val="C2C2C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14652"/>
            <a:ext cx="8229600" cy="439905"/>
          </a:xfrm>
        </p:spPr>
        <p:txBody>
          <a:bodyPr>
            <a:normAutofit/>
          </a:bodyPr>
          <a:lstStyle>
            <a:lvl1pPr algn="l">
              <a:defRPr sz="3000">
                <a:solidFill>
                  <a:srgbClr val="00A0F0"/>
                </a:solidFill>
                <a:latin typeface="Arial" panose="020B0604020202020204" pitchFamily="34" charset="0"/>
                <a:cs typeface="Arial" panose="020B0604020202020204" pitchFamily="34" charset="0"/>
              </a:defRPr>
            </a:lvl1pPr>
          </a:lstStyle>
          <a:p>
            <a:r>
              <a:rPr lang="nl-NL" dirty="0"/>
              <a:t>Titel</a:t>
            </a:r>
          </a:p>
        </p:txBody>
      </p:sp>
      <p:sp>
        <p:nvSpPr>
          <p:cNvPr id="12" name="Tijdelijke aanduiding voor tekst 11"/>
          <p:cNvSpPr>
            <a:spLocks noGrp="1"/>
          </p:cNvSpPr>
          <p:nvPr>
            <p:ph type="body" sz="quarter" idx="13"/>
          </p:nvPr>
        </p:nvSpPr>
        <p:spPr>
          <a:xfrm>
            <a:off x="-5269" y="3481448"/>
            <a:ext cx="9144000" cy="481255"/>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3962703"/>
            <a:ext cx="9144000" cy="481255"/>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3" name="Tijdelijke aanduiding voor tekst 11"/>
          <p:cNvSpPr>
            <a:spLocks noGrp="1"/>
          </p:cNvSpPr>
          <p:nvPr>
            <p:ph type="body" sz="quarter" idx="15"/>
          </p:nvPr>
        </p:nvSpPr>
        <p:spPr>
          <a:xfrm>
            <a:off x="0" y="4443958"/>
            <a:ext cx="9144000" cy="481255"/>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11907718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laatje met bullets B 3x">
    <p:bg>
      <p:bgPr>
        <a:solidFill>
          <a:srgbClr val="C2C2C2"/>
        </a:solidFill>
        <a:effectLst/>
      </p:bgPr>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486"/>
            <a:ext cx="9144000" cy="5134013"/>
          </a:xfrm>
          <a:prstGeom prst="rect">
            <a:avLst/>
          </a:prstGeom>
        </p:spPr>
      </p:pic>
      <p:sp>
        <p:nvSpPr>
          <p:cNvPr id="2" name="Titel 1"/>
          <p:cNvSpPr>
            <a:spLocks noGrp="1"/>
          </p:cNvSpPr>
          <p:nvPr>
            <p:ph type="title" hasCustomPrompt="1"/>
          </p:nvPr>
        </p:nvSpPr>
        <p:spPr>
          <a:xfrm>
            <a:off x="457200" y="414652"/>
            <a:ext cx="8229600" cy="439905"/>
          </a:xfrm>
        </p:spPr>
        <p:txBody>
          <a:bodyPr>
            <a:normAutofit/>
          </a:bodyPr>
          <a:lstStyle>
            <a:lvl1pPr algn="l">
              <a:defRPr sz="3000">
                <a:solidFill>
                  <a:srgbClr val="643445"/>
                </a:solidFill>
                <a:latin typeface="Arial" panose="020B0604020202020204" pitchFamily="34" charset="0"/>
                <a:cs typeface="Arial" panose="020B0604020202020204" pitchFamily="34" charset="0"/>
              </a:defRPr>
            </a:lvl1pPr>
          </a:lstStyle>
          <a:p>
            <a:r>
              <a:rPr lang="nl-NL" dirty="0"/>
              <a:t>Titel</a:t>
            </a:r>
          </a:p>
        </p:txBody>
      </p:sp>
      <p:sp>
        <p:nvSpPr>
          <p:cNvPr id="12" name="Tijdelijke aanduiding voor tekst 11"/>
          <p:cNvSpPr>
            <a:spLocks noGrp="1"/>
          </p:cNvSpPr>
          <p:nvPr>
            <p:ph type="body" sz="quarter" idx="13"/>
          </p:nvPr>
        </p:nvSpPr>
        <p:spPr>
          <a:xfrm>
            <a:off x="1" y="3504249"/>
            <a:ext cx="9144000" cy="481255"/>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3985504"/>
            <a:ext cx="9144000" cy="481255"/>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3" name="Tijdelijke aanduiding voor tekst 11"/>
          <p:cNvSpPr>
            <a:spLocks noGrp="1"/>
          </p:cNvSpPr>
          <p:nvPr>
            <p:ph type="body" sz="quarter" idx="15"/>
          </p:nvPr>
        </p:nvSpPr>
        <p:spPr>
          <a:xfrm>
            <a:off x="0" y="4466759"/>
            <a:ext cx="9144000" cy="481255"/>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12423023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fbeelding di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457200" y="114028"/>
            <a:ext cx="8229600" cy="504056"/>
          </a:xfrm>
        </p:spPr>
        <p:txBody>
          <a:bodyPr>
            <a:normAutofit/>
          </a:bodyPr>
          <a:lstStyle>
            <a:lvl1pPr>
              <a:defRPr sz="2000" b="1">
                <a:solidFill>
                  <a:srgbClr val="643445"/>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Titel dia</a:t>
            </a:r>
          </a:p>
        </p:txBody>
      </p:sp>
    </p:spTree>
    <p:extLst>
      <p:ext uri="{BB962C8B-B14F-4D97-AF65-F5344CB8AC3E}">
        <p14:creationId xmlns:p14="http://schemas.microsoft.com/office/powerpoint/2010/main" val="346945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Dia C 5x">
    <p:bg>
      <p:bgPr>
        <a:solidFill>
          <a:srgbClr val="C2C2C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14652"/>
            <a:ext cx="8229600" cy="439905"/>
          </a:xfrm>
        </p:spPr>
        <p:txBody>
          <a:bodyPr>
            <a:normAutofit/>
          </a:bodyPr>
          <a:lstStyle>
            <a:lvl1pPr algn="l">
              <a:defRPr sz="3000">
                <a:solidFill>
                  <a:srgbClr val="00A0F0"/>
                </a:solidFill>
                <a:latin typeface="Arial" panose="020B0604020202020204" pitchFamily="34" charset="0"/>
                <a:cs typeface="Arial" panose="020B0604020202020204" pitchFamily="34" charset="0"/>
              </a:defRPr>
            </a:lvl1pPr>
          </a:lstStyle>
          <a:p>
            <a:r>
              <a:rPr lang="nl-NL" dirty="0" err="1"/>
              <a:t>Bullet</a:t>
            </a:r>
            <a:r>
              <a:rPr lang="nl-NL" dirty="0"/>
              <a:t> list C 5x - tekst kleiner bij teveel regels</a:t>
            </a:r>
          </a:p>
        </p:txBody>
      </p:sp>
      <p:sp>
        <p:nvSpPr>
          <p:cNvPr id="12" name="Tijdelijke aanduiding voor tekst 11"/>
          <p:cNvSpPr>
            <a:spLocks noGrp="1"/>
          </p:cNvSpPr>
          <p:nvPr>
            <p:ph type="body" sz="quarter" idx="13"/>
          </p:nvPr>
        </p:nvSpPr>
        <p:spPr>
          <a:xfrm>
            <a:off x="1" y="1010375"/>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1707654"/>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3" name="Tijdelijke aanduiding voor tekst 11"/>
          <p:cNvSpPr>
            <a:spLocks noGrp="1"/>
          </p:cNvSpPr>
          <p:nvPr>
            <p:ph type="body" sz="quarter" idx="15"/>
          </p:nvPr>
        </p:nvSpPr>
        <p:spPr>
          <a:xfrm>
            <a:off x="0" y="2404933"/>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4" name="Tijdelijke aanduiding voor tekst 11"/>
          <p:cNvSpPr>
            <a:spLocks noGrp="1"/>
          </p:cNvSpPr>
          <p:nvPr>
            <p:ph type="body" sz="quarter" idx="16"/>
          </p:nvPr>
        </p:nvSpPr>
        <p:spPr>
          <a:xfrm>
            <a:off x="0" y="3102212"/>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5" name="Tijdelijke aanduiding voor tekst 11"/>
          <p:cNvSpPr>
            <a:spLocks noGrp="1"/>
          </p:cNvSpPr>
          <p:nvPr>
            <p:ph type="body" sz="quarter" idx="17"/>
          </p:nvPr>
        </p:nvSpPr>
        <p:spPr>
          <a:xfrm>
            <a:off x="0" y="3799491"/>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23348273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fbeelding dia + ondertite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457200" y="114028"/>
            <a:ext cx="8229600" cy="504056"/>
          </a:xfrm>
        </p:spPr>
        <p:txBody>
          <a:bodyPr>
            <a:normAutofit/>
          </a:bodyPr>
          <a:lstStyle>
            <a:lvl1pPr>
              <a:defRPr sz="2000" b="1">
                <a:solidFill>
                  <a:srgbClr val="643445"/>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Titel dia</a:t>
            </a:r>
          </a:p>
        </p:txBody>
      </p:sp>
      <p:sp>
        <p:nvSpPr>
          <p:cNvPr id="6" name="Tijdelijke aanduiding voor tekst 5"/>
          <p:cNvSpPr>
            <a:spLocks noGrp="1"/>
          </p:cNvSpPr>
          <p:nvPr>
            <p:ph type="body" sz="quarter" idx="10" hasCustomPrompt="1"/>
          </p:nvPr>
        </p:nvSpPr>
        <p:spPr>
          <a:xfrm>
            <a:off x="468313" y="555328"/>
            <a:ext cx="8207375" cy="576262"/>
          </a:xfrm>
        </p:spPr>
        <p:txBody>
          <a:bodyPr>
            <a:normAutofit/>
          </a:bodyPr>
          <a:lstStyle>
            <a:lvl1pPr marL="0" indent="0" algn="ctr">
              <a:buNone/>
              <a:defRPr sz="1200" b="1" baseline="0">
                <a:solidFill>
                  <a:schemeClr val="accent1">
                    <a:lumMod val="75000"/>
                  </a:schemeClr>
                </a:solidFill>
                <a:latin typeface="Verdana" panose="020B0604030504040204" pitchFamily="34" charset="0"/>
              </a:defRPr>
            </a:lvl1pPr>
          </a:lstStyle>
          <a:p>
            <a:pPr lvl="0"/>
            <a:r>
              <a:rPr lang="nl-NL" dirty="0"/>
              <a:t>Klik om de ondertitel te bewerken</a:t>
            </a:r>
          </a:p>
        </p:txBody>
      </p:sp>
    </p:spTree>
    <p:extLst>
      <p:ext uri="{BB962C8B-B14F-4D97-AF65-F5344CB8AC3E}">
        <p14:creationId xmlns:p14="http://schemas.microsoft.com/office/powerpoint/2010/main" val="12577848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fbeelding dia + ondertschrif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457200" y="114028"/>
            <a:ext cx="8229600" cy="504056"/>
          </a:xfrm>
        </p:spPr>
        <p:txBody>
          <a:bodyPr>
            <a:normAutofit/>
          </a:bodyPr>
          <a:lstStyle>
            <a:lvl1pPr>
              <a:defRPr sz="2000" b="1">
                <a:solidFill>
                  <a:srgbClr val="643445"/>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Titel dia</a:t>
            </a:r>
          </a:p>
        </p:txBody>
      </p:sp>
      <p:sp>
        <p:nvSpPr>
          <p:cNvPr id="6" name="Tijdelijke aanduiding voor tekst 5"/>
          <p:cNvSpPr>
            <a:spLocks noGrp="1"/>
          </p:cNvSpPr>
          <p:nvPr>
            <p:ph type="body" sz="quarter" idx="10" hasCustomPrompt="1"/>
          </p:nvPr>
        </p:nvSpPr>
        <p:spPr>
          <a:xfrm>
            <a:off x="468313" y="4515966"/>
            <a:ext cx="8207375" cy="576262"/>
          </a:xfrm>
        </p:spPr>
        <p:txBody>
          <a:bodyPr>
            <a:normAutofit/>
          </a:bodyPr>
          <a:lstStyle>
            <a:lvl1pPr marL="0" indent="0" algn="ctr">
              <a:buNone/>
              <a:defRPr sz="1200" b="1" baseline="0">
                <a:solidFill>
                  <a:schemeClr val="accent1">
                    <a:lumMod val="75000"/>
                  </a:schemeClr>
                </a:solidFill>
                <a:latin typeface="Verdana" panose="020B0604030504040204" pitchFamily="34" charset="0"/>
              </a:defRPr>
            </a:lvl1pPr>
          </a:lstStyle>
          <a:p>
            <a:pPr lvl="0"/>
            <a:r>
              <a:rPr lang="nl-NL" dirty="0"/>
              <a:t>Klik om de ondertitel te bewerken</a:t>
            </a:r>
          </a:p>
        </p:txBody>
      </p:sp>
    </p:spTree>
    <p:extLst>
      <p:ext uri="{BB962C8B-B14F-4D97-AF65-F5344CB8AC3E}">
        <p14:creationId xmlns:p14="http://schemas.microsoft.com/office/powerpoint/2010/main" val="127673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fbeeldingen dia + ondertschrifte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457200" y="114028"/>
            <a:ext cx="8229600" cy="504056"/>
          </a:xfrm>
        </p:spPr>
        <p:txBody>
          <a:bodyPr>
            <a:normAutofit/>
          </a:bodyPr>
          <a:lstStyle>
            <a:lvl1pPr>
              <a:defRPr sz="2000" b="1">
                <a:solidFill>
                  <a:srgbClr val="643445"/>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Titel dia</a:t>
            </a:r>
          </a:p>
        </p:txBody>
      </p:sp>
      <p:sp>
        <p:nvSpPr>
          <p:cNvPr id="6" name="Tijdelijke aanduiding voor tekst 5"/>
          <p:cNvSpPr>
            <a:spLocks noGrp="1"/>
          </p:cNvSpPr>
          <p:nvPr>
            <p:ph type="body" sz="quarter" idx="10" hasCustomPrompt="1"/>
          </p:nvPr>
        </p:nvSpPr>
        <p:spPr>
          <a:xfrm>
            <a:off x="35497" y="4669682"/>
            <a:ext cx="4464496" cy="268831"/>
          </a:xfrm>
        </p:spPr>
        <p:txBody>
          <a:bodyPr>
            <a:normAutofit/>
          </a:bodyPr>
          <a:lstStyle>
            <a:lvl1pPr marL="0" indent="0" algn="ctr">
              <a:buNone/>
              <a:defRPr sz="1200" b="1" baseline="0">
                <a:solidFill>
                  <a:schemeClr val="accent1">
                    <a:lumMod val="75000"/>
                  </a:schemeClr>
                </a:solidFill>
                <a:latin typeface="Verdana" panose="020B0604030504040204" pitchFamily="34" charset="0"/>
              </a:defRPr>
            </a:lvl1pPr>
          </a:lstStyle>
          <a:p>
            <a:pPr lvl="0"/>
            <a:r>
              <a:rPr lang="nl-NL" dirty="0"/>
              <a:t>Klik om de ondertitel te bewerken</a:t>
            </a:r>
          </a:p>
        </p:txBody>
      </p:sp>
      <p:sp>
        <p:nvSpPr>
          <p:cNvPr id="3" name="Tijdelijke aanduiding voor afbeelding 2"/>
          <p:cNvSpPr>
            <a:spLocks noGrp="1"/>
          </p:cNvSpPr>
          <p:nvPr>
            <p:ph type="pic" sz="quarter" idx="11"/>
          </p:nvPr>
        </p:nvSpPr>
        <p:spPr>
          <a:xfrm>
            <a:off x="179388" y="700088"/>
            <a:ext cx="4248150" cy="3887787"/>
          </a:xfrm>
        </p:spPr>
        <p:txBody>
          <a:bodyPr/>
          <a:lstStyle/>
          <a:p>
            <a:endParaRPr lang="nl-NL"/>
          </a:p>
        </p:txBody>
      </p:sp>
      <p:sp>
        <p:nvSpPr>
          <p:cNvPr id="7" name="Tijdelijke aanduiding voor afbeelding 2"/>
          <p:cNvSpPr>
            <a:spLocks noGrp="1"/>
          </p:cNvSpPr>
          <p:nvPr>
            <p:ph type="pic" sz="quarter" idx="12"/>
          </p:nvPr>
        </p:nvSpPr>
        <p:spPr>
          <a:xfrm>
            <a:off x="4716338" y="700187"/>
            <a:ext cx="4248150" cy="3887787"/>
          </a:xfrm>
        </p:spPr>
        <p:txBody>
          <a:bodyPr/>
          <a:lstStyle/>
          <a:p>
            <a:endParaRPr lang="nl-NL" dirty="0"/>
          </a:p>
        </p:txBody>
      </p:sp>
      <p:sp>
        <p:nvSpPr>
          <p:cNvPr id="8" name="Tijdelijke aanduiding voor tekst 5"/>
          <p:cNvSpPr>
            <a:spLocks noGrp="1"/>
          </p:cNvSpPr>
          <p:nvPr>
            <p:ph type="body" sz="quarter" idx="13" hasCustomPrompt="1"/>
          </p:nvPr>
        </p:nvSpPr>
        <p:spPr>
          <a:xfrm>
            <a:off x="4644008" y="4679183"/>
            <a:ext cx="4464496" cy="268831"/>
          </a:xfrm>
        </p:spPr>
        <p:txBody>
          <a:bodyPr>
            <a:normAutofit/>
          </a:bodyPr>
          <a:lstStyle>
            <a:lvl1pPr marL="0" indent="0" algn="ctr">
              <a:buNone/>
              <a:defRPr sz="1200" b="1" baseline="0">
                <a:solidFill>
                  <a:schemeClr val="accent1">
                    <a:lumMod val="75000"/>
                  </a:schemeClr>
                </a:solidFill>
                <a:latin typeface="Verdana" panose="020B0604030504040204" pitchFamily="34" charset="0"/>
              </a:defRPr>
            </a:lvl1pPr>
          </a:lstStyle>
          <a:p>
            <a:pPr lvl="0"/>
            <a:r>
              <a:rPr lang="nl-NL" dirty="0"/>
              <a:t>Klik om de ondertitel te bewerken</a:t>
            </a:r>
          </a:p>
        </p:txBody>
      </p:sp>
    </p:spTree>
    <p:extLst>
      <p:ext uri="{BB962C8B-B14F-4D97-AF65-F5344CB8AC3E}">
        <p14:creationId xmlns:p14="http://schemas.microsoft.com/office/powerpoint/2010/main" val="29823341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fsluit dia">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1444149"/>
            <a:ext cx="7772400" cy="623545"/>
          </a:xfrm>
        </p:spPr>
        <p:txBody>
          <a:bodyPr>
            <a:normAutofit/>
          </a:bodyPr>
          <a:lstStyle>
            <a:lvl1pPr>
              <a:defRPr sz="2800" i="1">
                <a:solidFill>
                  <a:srgbClr val="666666"/>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Titel presentatie</a:t>
            </a:r>
          </a:p>
        </p:txBody>
      </p:sp>
      <p:sp>
        <p:nvSpPr>
          <p:cNvPr id="7" name="Rechthoek 6"/>
          <p:cNvSpPr/>
          <p:nvPr userDrawn="1"/>
        </p:nvSpPr>
        <p:spPr>
          <a:xfrm>
            <a:off x="0" y="527918"/>
            <a:ext cx="9144002" cy="703309"/>
          </a:xfrm>
          <a:prstGeom prst="rect">
            <a:avLst/>
          </a:prstGeom>
          <a:solidFill>
            <a:srgbClr val="29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latin typeface="Calibri"/>
            </a:endParaRPr>
          </a:p>
        </p:txBody>
      </p:sp>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3848" y="341677"/>
            <a:ext cx="2708440" cy="1157242"/>
          </a:xfrm>
          <a:prstGeom prst="rect">
            <a:avLst/>
          </a:prstGeom>
        </p:spPr>
      </p:pic>
      <p:pic>
        <p:nvPicPr>
          <p:cNvPr id="12" name="Afbeelding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505379"/>
            <a:ext cx="9144001" cy="1802675"/>
          </a:xfrm>
          <a:prstGeom prst="rect">
            <a:avLst/>
          </a:prstGeom>
        </p:spPr>
      </p:pic>
      <p:pic>
        <p:nvPicPr>
          <p:cNvPr id="13" name="Afbeelding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23170" y="1719641"/>
            <a:ext cx="3372966" cy="3458512"/>
          </a:xfrm>
          <a:prstGeom prst="rect">
            <a:avLst/>
          </a:prstGeom>
        </p:spPr>
      </p:pic>
    </p:spTree>
    <p:extLst>
      <p:ext uri="{BB962C8B-B14F-4D97-AF65-F5344CB8AC3E}">
        <p14:creationId xmlns:p14="http://schemas.microsoft.com/office/powerpoint/2010/main" val="28432630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74306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Dia A 6x">
    <p:bg>
      <p:bgPr>
        <a:solidFill>
          <a:srgbClr val="C2C2C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14652"/>
            <a:ext cx="8229600" cy="439905"/>
          </a:xfrm>
        </p:spPr>
        <p:txBody>
          <a:bodyPr>
            <a:normAutofit/>
          </a:bodyPr>
          <a:lstStyle>
            <a:lvl1pPr algn="l">
              <a:defRPr sz="3000" baseline="0">
                <a:solidFill>
                  <a:srgbClr val="00A0F0"/>
                </a:solidFill>
                <a:latin typeface="Arial" panose="020B0604020202020204" pitchFamily="34" charset="0"/>
                <a:cs typeface="Arial" panose="020B0604020202020204" pitchFamily="34" charset="0"/>
              </a:defRPr>
            </a:lvl1pPr>
          </a:lstStyle>
          <a:p>
            <a:r>
              <a:rPr lang="nl-NL" dirty="0" err="1"/>
              <a:t>Bullet</a:t>
            </a:r>
            <a:r>
              <a:rPr lang="nl-NL" dirty="0"/>
              <a:t> list A 6x - tekst kleiner bij teveel regels</a:t>
            </a:r>
          </a:p>
        </p:txBody>
      </p:sp>
      <p:sp>
        <p:nvSpPr>
          <p:cNvPr id="12" name="Tijdelijke aanduiding voor tekst 11"/>
          <p:cNvSpPr>
            <a:spLocks noGrp="1"/>
          </p:cNvSpPr>
          <p:nvPr>
            <p:ph type="body" sz="quarter" idx="13"/>
          </p:nvPr>
        </p:nvSpPr>
        <p:spPr>
          <a:xfrm>
            <a:off x="1" y="1010375"/>
            <a:ext cx="9144000" cy="59525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1605634"/>
            <a:ext cx="9144000" cy="59525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3" name="Tijdelijke aanduiding voor tekst 11"/>
          <p:cNvSpPr>
            <a:spLocks noGrp="1"/>
          </p:cNvSpPr>
          <p:nvPr>
            <p:ph type="body" sz="quarter" idx="15"/>
          </p:nvPr>
        </p:nvSpPr>
        <p:spPr>
          <a:xfrm>
            <a:off x="-2981" y="2202269"/>
            <a:ext cx="9144000" cy="59525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4" name="Tijdelijke aanduiding voor tekst 11"/>
          <p:cNvSpPr>
            <a:spLocks noGrp="1"/>
          </p:cNvSpPr>
          <p:nvPr>
            <p:ph type="body" sz="quarter" idx="16"/>
          </p:nvPr>
        </p:nvSpPr>
        <p:spPr>
          <a:xfrm>
            <a:off x="1" y="2797528"/>
            <a:ext cx="9144000" cy="59525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5" name="Tijdelijke aanduiding voor tekst 11"/>
          <p:cNvSpPr>
            <a:spLocks noGrp="1"/>
          </p:cNvSpPr>
          <p:nvPr>
            <p:ph type="body" sz="quarter" idx="17"/>
          </p:nvPr>
        </p:nvSpPr>
        <p:spPr>
          <a:xfrm>
            <a:off x="1" y="3392787"/>
            <a:ext cx="9144000" cy="59525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8" name="Tijdelijke aanduiding voor tekst 11"/>
          <p:cNvSpPr>
            <a:spLocks noGrp="1"/>
          </p:cNvSpPr>
          <p:nvPr>
            <p:ph type="body" sz="quarter" idx="18"/>
          </p:nvPr>
        </p:nvSpPr>
        <p:spPr>
          <a:xfrm>
            <a:off x="1" y="3988046"/>
            <a:ext cx="9144000" cy="595259"/>
          </a:xfrm>
          <a:solidFill>
            <a:schemeClr val="bg1">
              <a:lumMod val="85000"/>
            </a:schemeClr>
          </a:solidFill>
          <a:ln w="6350">
            <a:solidFill>
              <a:schemeClr val="bg1">
                <a:lumMod val="95000"/>
              </a:schemeClr>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1317065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Dia B 6x">
    <p:bg>
      <p:bgPr>
        <a:solidFill>
          <a:srgbClr val="C2C2C2"/>
        </a:solidFill>
        <a:effectLst/>
      </p:bgPr>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486"/>
            <a:ext cx="9144000" cy="5134013"/>
          </a:xfrm>
          <a:prstGeom prst="rect">
            <a:avLst/>
          </a:prstGeom>
        </p:spPr>
      </p:pic>
      <p:sp>
        <p:nvSpPr>
          <p:cNvPr id="2" name="Titel 1"/>
          <p:cNvSpPr>
            <a:spLocks noGrp="1"/>
          </p:cNvSpPr>
          <p:nvPr>
            <p:ph type="title" hasCustomPrompt="1"/>
          </p:nvPr>
        </p:nvSpPr>
        <p:spPr>
          <a:xfrm>
            <a:off x="457200" y="414652"/>
            <a:ext cx="8229600" cy="439905"/>
          </a:xfrm>
        </p:spPr>
        <p:txBody>
          <a:bodyPr>
            <a:normAutofit/>
          </a:bodyPr>
          <a:lstStyle>
            <a:lvl1pPr algn="l">
              <a:defRPr sz="3000" baseline="0">
                <a:solidFill>
                  <a:srgbClr val="643445"/>
                </a:solidFill>
                <a:latin typeface="Arial" panose="020B0604020202020204" pitchFamily="34" charset="0"/>
                <a:cs typeface="Arial" panose="020B0604020202020204" pitchFamily="34" charset="0"/>
              </a:defRPr>
            </a:lvl1pPr>
          </a:lstStyle>
          <a:p>
            <a:r>
              <a:rPr lang="nl-NL" dirty="0" err="1"/>
              <a:t>Bullet</a:t>
            </a:r>
            <a:r>
              <a:rPr lang="nl-NL" dirty="0"/>
              <a:t> list B 6x - tekst kleiner bij teveel regels</a:t>
            </a:r>
          </a:p>
        </p:txBody>
      </p:sp>
      <p:sp>
        <p:nvSpPr>
          <p:cNvPr id="12" name="Tijdelijke aanduiding voor tekst 11"/>
          <p:cNvSpPr>
            <a:spLocks noGrp="1"/>
          </p:cNvSpPr>
          <p:nvPr>
            <p:ph type="body" sz="quarter" idx="13"/>
          </p:nvPr>
        </p:nvSpPr>
        <p:spPr>
          <a:xfrm>
            <a:off x="1" y="1010375"/>
            <a:ext cx="9144000" cy="59525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1605634"/>
            <a:ext cx="9144000" cy="59525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3" name="Tijdelijke aanduiding voor tekst 11"/>
          <p:cNvSpPr>
            <a:spLocks noGrp="1"/>
          </p:cNvSpPr>
          <p:nvPr>
            <p:ph type="body" sz="quarter" idx="15"/>
          </p:nvPr>
        </p:nvSpPr>
        <p:spPr>
          <a:xfrm>
            <a:off x="-2981" y="2202269"/>
            <a:ext cx="9144000" cy="59525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4" name="Tijdelijke aanduiding voor tekst 11"/>
          <p:cNvSpPr>
            <a:spLocks noGrp="1"/>
          </p:cNvSpPr>
          <p:nvPr>
            <p:ph type="body" sz="quarter" idx="16"/>
          </p:nvPr>
        </p:nvSpPr>
        <p:spPr>
          <a:xfrm>
            <a:off x="1" y="2797528"/>
            <a:ext cx="9144000" cy="59525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5" name="Tijdelijke aanduiding voor tekst 11"/>
          <p:cNvSpPr>
            <a:spLocks noGrp="1"/>
          </p:cNvSpPr>
          <p:nvPr>
            <p:ph type="body" sz="quarter" idx="17"/>
          </p:nvPr>
        </p:nvSpPr>
        <p:spPr>
          <a:xfrm>
            <a:off x="1" y="3392787"/>
            <a:ext cx="9144000" cy="59525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8" name="Tijdelijke aanduiding voor tekst 11"/>
          <p:cNvSpPr>
            <a:spLocks noGrp="1"/>
          </p:cNvSpPr>
          <p:nvPr>
            <p:ph type="body" sz="quarter" idx="18"/>
          </p:nvPr>
        </p:nvSpPr>
        <p:spPr>
          <a:xfrm>
            <a:off x="1" y="3988046"/>
            <a:ext cx="9144000" cy="595259"/>
          </a:xfrm>
          <a:solidFill>
            <a:schemeClr val="bg1"/>
          </a:solidFill>
          <a:ln w="6350">
            <a:solidFill>
              <a:srgbClr val="00B0F0"/>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376775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Dia C 6x">
    <p:bg>
      <p:bgPr>
        <a:solidFill>
          <a:srgbClr val="C2C2C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14652"/>
            <a:ext cx="8229600" cy="439905"/>
          </a:xfrm>
        </p:spPr>
        <p:txBody>
          <a:bodyPr>
            <a:normAutofit/>
          </a:bodyPr>
          <a:lstStyle>
            <a:lvl1pPr algn="l">
              <a:defRPr sz="3000" baseline="0">
                <a:solidFill>
                  <a:srgbClr val="00A0F0"/>
                </a:solidFill>
                <a:latin typeface="Arial" panose="020B0604020202020204" pitchFamily="34" charset="0"/>
                <a:cs typeface="Arial" panose="020B0604020202020204" pitchFamily="34" charset="0"/>
              </a:defRPr>
            </a:lvl1pPr>
          </a:lstStyle>
          <a:p>
            <a:r>
              <a:rPr lang="nl-NL" dirty="0" err="1"/>
              <a:t>Bullet</a:t>
            </a:r>
            <a:r>
              <a:rPr lang="nl-NL" dirty="0"/>
              <a:t> list C 6x - tekst kleiner bij teveel regels</a:t>
            </a:r>
          </a:p>
        </p:txBody>
      </p:sp>
      <p:sp>
        <p:nvSpPr>
          <p:cNvPr id="12" name="Tijdelijke aanduiding voor tekst 11"/>
          <p:cNvSpPr>
            <a:spLocks noGrp="1"/>
          </p:cNvSpPr>
          <p:nvPr>
            <p:ph type="body" sz="quarter" idx="13"/>
          </p:nvPr>
        </p:nvSpPr>
        <p:spPr>
          <a:xfrm>
            <a:off x="1" y="1010375"/>
            <a:ext cx="9144000" cy="59525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1605634"/>
            <a:ext cx="9144000" cy="59525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3" name="Tijdelijke aanduiding voor tekst 11"/>
          <p:cNvSpPr>
            <a:spLocks noGrp="1"/>
          </p:cNvSpPr>
          <p:nvPr>
            <p:ph type="body" sz="quarter" idx="15"/>
          </p:nvPr>
        </p:nvSpPr>
        <p:spPr>
          <a:xfrm>
            <a:off x="-2981" y="2202269"/>
            <a:ext cx="9144000" cy="59525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4" name="Tijdelijke aanduiding voor tekst 11"/>
          <p:cNvSpPr>
            <a:spLocks noGrp="1"/>
          </p:cNvSpPr>
          <p:nvPr>
            <p:ph type="body" sz="quarter" idx="16"/>
          </p:nvPr>
        </p:nvSpPr>
        <p:spPr>
          <a:xfrm>
            <a:off x="1" y="2797528"/>
            <a:ext cx="9144000" cy="59525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5" name="Tijdelijke aanduiding voor tekst 11"/>
          <p:cNvSpPr>
            <a:spLocks noGrp="1"/>
          </p:cNvSpPr>
          <p:nvPr>
            <p:ph type="body" sz="quarter" idx="17"/>
          </p:nvPr>
        </p:nvSpPr>
        <p:spPr>
          <a:xfrm>
            <a:off x="1" y="3392787"/>
            <a:ext cx="9144000" cy="59525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8" name="Tijdelijke aanduiding voor tekst 11"/>
          <p:cNvSpPr>
            <a:spLocks noGrp="1"/>
          </p:cNvSpPr>
          <p:nvPr>
            <p:ph type="body" sz="quarter" idx="18"/>
          </p:nvPr>
        </p:nvSpPr>
        <p:spPr>
          <a:xfrm>
            <a:off x="1" y="3988046"/>
            <a:ext cx="9144000" cy="59525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2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424421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laatje met bullets A 2x">
    <p:bg>
      <p:bgPr>
        <a:solidFill>
          <a:srgbClr val="C2C2C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414652"/>
            <a:ext cx="8229600" cy="439905"/>
          </a:xfrm>
        </p:spPr>
        <p:txBody>
          <a:bodyPr>
            <a:normAutofit/>
          </a:bodyPr>
          <a:lstStyle>
            <a:lvl1pPr algn="l">
              <a:defRPr sz="3000">
                <a:solidFill>
                  <a:srgbClr val="00A0F0"/>
                </a:solidFill>
                <a:latin typeface="Arial" panose="020B0604020202020204" pitchFamily="34" charset="0"/>
                <a:cs typeface="Arial" panose="020B0604020202020204" pitchFamily="34" charset="0"/>
              </a:defRPr>
            </a:lvl1pPr>
          </a:lstStyle>
          <a:p>
            <a:r>
              <a:rPr lang="nl-NL" dirty="0"/>
              <a:t>Titel</a:t>
            </a:r>
          </a:p>
        </p:txBody>
      </p:sp>
      <p:sp>
        <p:nvSpPr>
          <p:cNvPr id="12" name="Tijdelijke aanduiding voor tekst 11"/>
          <p:cNvSpPr>
            <a:spLocks noGrp="1"/>
          </p:cNvSpPr>
          <p:nvPr>
            <p:ph type="body" sz="quarter" idx="13"/>
          </p:nvPr>
        </p:nvSpPr>
        <p:spPr>
          <a:xfrm>
            <a:off x="1" y="3504249"/>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
        <p:nvSpPr>
          <p:cNvPr id="22" name="Tijdelijke aanduiding voor tekst 11"/>
          <p:cNvSpPr>
            <a:spLocks noGrp="1"/>
          </p:cNvSpPr>
          <p:nvPr>
            <p:ph type="body" sz="quarter" idx="14"/>
          </p:nvPr>
        </p:nvSpPr>
        <p:spPr>
          <a:xfrm>
            <a:off x="0" y="4201528"/>
            <a:ext cx="9144000" cy="697279"/>
          </a:xfrm>
          <a:solidFill>
            <a:schemeClr val="bg1">
              <a:lumMod val="95000"/>
            </a:schemeClr>
          </a:solidFill>
          <a:ln w="6350">
            <a:solidFill>
              <a:srgbClr val="C2C2C2"/>
            </a:solidFill>
          </a:ln>
        </p:spPr>
        <p:txBody>
          <a:bodyPr lIns="576000" tIns="108000" bIns="72000" anchor="ctr" anchorCtr="0">
            <a:normAutofit/>
          </a:bodyPr>
          <a:lstStyle>
            <a:lvl1pPr marL="285750" indent="-285750">
              <a:buSzPct val="155000"/>
              <a:buFont typeface="Lato" panose="020F0502020204030203" pitchFamily="34" charset="0"/>
              <a:buChar char="›"/>
              <a:defRPr sz="1300" b="1">
                <a:solidFill>
                  <a:srgbClr val="924C65"/>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dirty="0"/>
              <a:t>Klik om de modelstijlen te bewerken</a:t>
            </a:r>
          </a:p>
        </p:txBody>
      </p:sp>
    </p:spTree>
    <p:extLst>
      <p:ext uri="{BB962C8B-B14F-4D97-AF65-F5344CB8AC3E}">
        <p14:creationId xmlns:p14="http://schemas.microsoft.com/office/powerpoint/2010/main" val="275856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6D6B93-1547-4990-80B4-00628BA70BE4}" type="datetimeFigureOut">
              <a:rPr lang="nl-NL" smtClean="0"/>
              <a:pPr/>
              <a:t>11-4-2022</a:t>
            </a:fld>
            <a:endParaRPr lang="nl-NL"/>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E28EE5C-07BA-4A26-82BA-BD587383144C}" type="slidenum">
              <a:rPr lang="nl-NL" smtClean="0"/>
              <a:pPr/>
              <a:t>‹nr.›</a:t>
            </a:fld>
            <a:endParaRPr lang="nl-NL"/>
          </a:p>
        </p:txBody>
      </p:sp>
    </p:spTree>
    <p:extLst>
      <p:ext uri="{BB962C8B-B14F-4D97-AF65-F5344CB8AC3E}">
        <p14:creationId xmlns:p14="http://schemas.microsoft.com/office/powerpoint/2010/main" val="3736938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1" r:id="rId4"/>
    <p:sldLayoutId id="2147483667" r:id="rId5"/>
    <p:sldLayoutId id="2147483663" r:id="rId6"/>
    <p:sldLayoutId id="2147483676" r:id="rId7"/>
    <p:sldLayoutId id="2147483677" r:id="rId8"/>
    <p:sldLayoutId id="2147483669" r:id="rId9"/>
    <p:sldLayoutId id="2147483673" r:id="rId10"/>
    <p:sldLayoutId id="2147483672" r:id="rId11"/>
    <p:sldLayoutId id="2147483674" r:id="rId12"/>
    <p:sldLayoutId id="2147483660" r:id="rId13"/>
    <p:sldLayoutId id="2147483662" r:id="rId14"/>
    <p:sldLayoutId id="2147483661" r:id="rId15"/>
    <p:sldLayoutId id="2147483664" r:id="rId16"/>
    <p:sldLayoutId id="2147483670" r:id="rId17"/>
    <p:sldLayoutId id="2147483678"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6D6B93-1547-4990-80B4-00628BA70BE4}" type="datetimeFigureOut">
              <a:rPr lang="nl-NL" smtClean="0">
                <a:solidFill>
                  <a:prstClr val="black">
                    <a:tint val="75000"/>
                  </a:prstClr>
                </a:solidFill>
                <a:latin typeface="Calibri"/>
              </a:rPr>
              <a:pPr/>
              <a:t>11-4-2022</a:t>
            </a:fld>
            <a:endParaRPr lang="nl-NL">
              <a:solidFill>
                <a:prstClr val="black">
                  <a:tint val="75000"/>
                </a:prstClr>
              </a:solidFill>
              <a:latin typeface="Calibri"/>
            </a:endParaRPr>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E28EE5C-07BA-4A26-82BA-BD587383144C}"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14540016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6D6B93-1547-4990-80B4-00628BA70BE4}" type="datetimeFigureOut">
              <a:rPr lang="nl-NL" smtClean="0">
                <a:solidFill>
                  <a:prstClr val="black">
                    <a:tint val="75000"/>
                  </a:prstClr>
                </a:solidFill>
                <a:latin typeface="Calibri"/>
              </a:rPr>
              <a:pPr/>
              <a:t>11-4-2022</a:t>
            </a:fld>
            <a:endParaRPr lang="nl-NL">
              <a:solidFill>
                <a:prstClr val="black">
                  <a:tint val="75000"/>
                </a:prstClr>
              </a:solidFill>
              <a:latin typeface="Calibri"/>
            </a:endParaRPr>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latin typeface="Calibri"/>
            </a:endParaRPr>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E28EE5C-07BA-4A26-82BA-BD587383144C}" type="slidenum">
              <a:rPr lang="nl-NL" smtClean="0">
                <a:solidFill>
                  <a:prstClr val="black">
                    <a:tint val="75000"/>
                  </a:prstClr>
                </a:solidFill>
                <a:latin typeface="Calibri"/>
              </a:rPr>
              <a:pPr/>
              <a:t>‹nr.›</a:t>
            </a:fld>
            <a:endParaRPr lang="nl-NL">
              <a:solidFill>
                <a:prstClr val="black">
                  <a:tint val="75000"/>
                </a:prstClr>
              </a:solidFill>
              <a:latin typeface="Calibri"/>
            </a:endParaRPr>
          </a:p>
        </p:txBody>
      </p:sp>
    </p:spTree>
    <p:extLst>
      <p:ext uri="{BB962C8B-B14F-4D97-AF65-F5344CB8AC3E}">
        <p14:creationId xmlns:p14="http://schemas.microsoft.com/office/powerpoint/2010/main" val="71843091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4.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DAEFF"/>
        </a:solidFill>
        <a:effectLst/>
      </p:bgPr>
    </p:bg>
    <p:spTree>
      <p:nvGrpSpPr>
        <p:cNvPr id="1" name=""/>
        <p:cNvGrpSpPr/>
        <p:nvPr/>
      </p:nvGrpSpPr>
      <p:grpSpPr>
        <a:xfrm>
          <a:off x="0" y="0"/>
          <a:ext cx="0" cy="0"/>
          <a:chOff x="0" y="0"/>
          <a:chExt cx="0" cy="0"/>
        </a:xfrm>
      </p:grpSpPr>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8272" y="1131590"/>
            <a:ext cx="4211960" cy="1403987"/>
          </a:xfrm>
          <a:prstGeom prst="rect">
            <a:avLst/>
          </a:prstGeom>
        </p:spPr>
      </p:pic>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6" y="339502"/>
            <a:ext cx="9140307" cy="5143500"/>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7784" y="1131590"/>
            <a:ext cx="4127670" cy="3579862"/>
          </a:xfrm>
          <a:prstGeom prst="rect">
            <a:avLst/>
          </a:prstGeom>
        </p:spPr>
      </p:pic>
      <p:sp>
        <p:nvSpPr>
          <p:cNvPr id="3" name="Rechthoek 2"/>
          <p:cNvSpPr/>
          <p:nvPr/>
        </p:nvSpPr>
        <p:spPr>
          <a:xfrm>
            <a:off x="0" y="-11088"/>
            <a:ext cx="9144000" cy="782638"/>
          </a:xfrm>
          <a:prstGeom prst="rect">
            <a:avLst/>
          </a:prstGeom>
          <a:solidFill>
            <a:srgbClr val="0DA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tel 1"/>
          <p:cNvSpPr>
            <a:spLocks noGrp="1"/>
          </p:cNvSpPr>
          <p:nvPr>
            <p:ph type="title"/>
          </p:nvPr>
        </p:nvSpPr>
        <p:spPr>
          <a:xfrm>
            <a:off x="457200" y="114028"/>
            <a:ext cx="8229600" cy="504056"/>
          </a:xfrm>
        </p:spPr>
        <p:txBody>
          <a:bodyPr>
            <a:noAutofit/>
          </a:bodyPr>
          <a:lstStyle/>
          <a:p>
            <a:r>
              <a:rPr lang="nl-NL" sz="2700" dirty="0">
                <a:solidFill>
                  <a:schemeClr val="bg1"/>
                </a:solidFill>
                <a:latin typeface="Arial" panose="020B0604020202020204" pitchFamily="34" charset="0"/>
                <a:cs typeface="Arial" panose="020B0604020202020204" pitchFamily="34" charset="0"/>
              </a:rPr>
              <a:t>Kiezen voor keuzedelen</a:t>
            </a:r>
          </a:p>
        </p:txBody>
      </p:sp>
    </p:spTree>
    <p:extLst>
      <p:ext uri="{BB962C8B-B14F-4D97-AF65-F5344CB8AC3E}">
        <p14:creationId xmlns:p14="http://schemas.microsoft.com/office/powerpoint/2010/main" val="380478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body" sz="quarter" idx="13"/>
          </p:nvPr>
        </p:nvSpPr>
        <p:spPr>
          <a:xfrm>
            <a:off x="-4921" y="2982872"/>
            <a:ext cx="9144000" cy="697279"/>
          </a:xfrm>
          <a:solidFill>
            <a:srgbClr val="0DAEFF"/>
          </a:solidFill>
          <a:ln>
            <a:solidFill>
              <a:srgbClr val="0DAEFF"/>
            </a:solidFill>
          </a:ln>
        </p:spPr>
        <p:txBody>
          <a:bodyPr/>
          <a:lstStyle/>
          <a:p>
            <a:pPr>
              <a:buSzPct val="125000"/>
              <a:buFont typeface="Calibri" panose="020F0502020204030204" pitchFamily="34" charset="0"/>
              <a:buChar char="→"/>
            </a:pPr>
            <a:r>
              <a:rPr lang="nl-NL" sz="1200" dirty="0">
                <a:solidFill>
                  <a:schemeClr val="bg1"/>
                </a:solidFill>
                <a:latin typeface="Arial" panose="020B0604020202020204" pitchFamily="34" charset="0"/>
                <a:cs typeface="Arial" panose="020B0604020202020204" pitchFamily="34" charset="0"/>
              </a:rPr>
              <a:t>    Bij een (op)volgende opleiding binnen het mbo moet je opnieuw keuzedelen doen</a:t>
            </a:r>
          </a:p>
        </p:txBody>
      </p:sp>
      <p:sp>
        <p:nvSpPr>
          <p:cNvPr id="4" name="Tijdelijke aanduiding voor tekst 3"/>
          <p:cNvSpPr>
            <a:spLocks noGrp="1"/>
          </p:cNvSpPr>
          <p:nvPr>
            <p:ph type="body" sz="quarter" idx="14"/>
          </p:nvPr>
        </p:nvSpPr>
        <p:spPr>
          <a:xfrm>
            <a:off x="-2460" y="3680151"/>
            <a:ext cx="9144000" cy="742881"/>
          </a:xfrm>
          <a:solidFill>
            <a:srgbClr val="0DAEFF"/>
          </a:solidFill>
          <a:ln>
            <a:solidFill>
              <a:srgbClr val="0DAEFF"/>
            </a:solidFill>
          </a:ln>
        </p:spPr>
        <p:txBody>
          <a:bodyPr>
            <a:normAutofit/>
          </a:bodyPr>
          <a:lstStyle/>
          <a:p>
            <a:pPr>
              <a:buSzPct val="125000"/>
              <a:buFont typeface="Calibri" panose="020F0502020204030204" pitchFamily="34" charset="0"/>
              <a:buChar char="→"/>
            </a:pPr>
            <a:r>
              <a:rPr lang="nl-NL" sz="1200" dirty="0">
                <a:solidFill>
                  <a:schemeClr val="bg1"/>
                </a:solidFill>
                <a:latin typeface="Arial" panose="020B0604020202020204" pitchFamily="34" charset="0"/>
                <a:cs typeface="Arial" panose="020B0604020202020204" pitchFamily="34" charset="0"/>
              </a:rPr>
              <a:t>    Als je in je huidige opleiding keuzedelen behaald hebt, bestaat de mogelijkheid dat je in de volgende opleiding </a:t>
            </a:r>
          </a:p>
          <a:p>
            <a:pPr marL="0" indent="0">
              <a:buSzPct val="125000"/>
              <a:buNone/>
            </a:pPr>
            <a:r>
              <a:rPr lang="nl-NL" sz="1200" dirty="0">
                <a:solidFill>
                  <a:schemeClr val="bg1"/>
                </a:solidFill>
                <a:latin typeface="Arial" panose="020B0604020202020204" pitchFamily="34" charset="0"/>
                <a:cs typeface="Arial" panose="020B0604020202020204" pitchFamily="34" charset="0"/>
              </a:rPr>
              <a:t>           vrijstelling kan krijgen, daarvoor zijn wel bepaalde voorwaarden.</a:t>
            </a:r>
          </a:p>
        </p:txBody>
      </p:sp>
      <p:sp>
        <p:nvSpPr>
          <p:cNvPr id="2" name="Titel 1"/>
          <p:cNvSpPr>
            <a:spLocks noGrp="1"/>
          </p:cNvSpPr>
          <p:nvPr>
            <p:ph type="title"/>
          </p:nvPr>
        </p:nvSpPr>
        <p:spPr/>
        <p:txBody>
          <a:bodyPr>
            <a:noAutofit/>
          </a:bodyPr>
          <a:lstStyle/>
          <a:p>
            <a:r>
              <a:rPr lang="nl-NL" sz="2600" b="1" dirty="0">
                <a:solidFill>
                  <a:srgbClr val="0DAEFF"/>
                </a:solidFill>
              </a:rPr>
              <a:t>Behalen van keuzedelen kan leiden tot vrijstellingen in vervolgopleiding</a:t>
            </a:r>
          </a:p>
        </p:txBody>
      </p:sp>
      <p:sp>
        <p:nvSpPr>
          <p:cNvPr id="5" name="Tijdelijke aanduiding voor tekst 3"/>
          <p:cNvSpPr txBox="1">
            <a:spLocks/>
          </p:cNvSpPr>
          <p:nvPr/>
        </p:nvSpPr>
        <p:spPr>
          <a:xfrm>
            <a:off x="1" y="4423032"/>
            <a:ext cx="9144000" cy="742881"/>
          </a:xfrm>
          <a:prstGeom prst="rect">
            <a:avLst/>
          </a:prstGeom>
          <a:solidFill>
            <a:srgbClr val="0DAEFF"/>
          </a:solidFill>
          <a:ln w="6350">
            <a:solidFill>
              <a:srgbClr val="0DAEFF"/>
            </a:solidFill>
          </a:ln>
        </p:spPr>
        <p:txBody>
          <a:bodyPr vert="horz" lIns="576000" tIns="108000" rIns="91440" bIns="72000" rtlCol="0" anchor="ctr" anchorCtr="0">
            <a:normAutofit/>
          </a:bodyPr>
          <a:lstStyle>
            <a:lvl1pPr marL="285750" indent="-285750" algn="l" defTabSz="914400" rtl="0" eaLnBrk="1" latinLnBrk="0" hangingPunct="1">
              <a:spcBef>
                <a:spcPct val="20000"/>
              </a:spcBef>
              <a:buSzPct val="155000"/>
              <a:buFont typeface="Lato" panose="020F0502020204030203" pitchFamily="34" charset="0"/>
              <a:buChar char="›"/>
              <a:defRPr sz="1300" b="1" kern="1200">
                <a:solidFill>
                  <a:srgbClr val="924C65"/>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SzPct val="125000"/>
              <a:buFont typeface="Calibri" panose="020F0502020204030204" pitchFamily="34" charset="0"/>
              <a:buChar char="→"/>
            </a:pPr>
            <a:r>
              <a:rPr lang="nl-NL" sz="1200" dirty="0">
                <a:solidFill>
                  <a:schemeClr val="bg1"/>
                </a:solidFill>
                <a:latin typeface="Arial" panose="020B0604020202020204" pitchFamily="34" charset="0"/>
                <a:cs typeface="Arial" panose="020B0604020202020204" pitchFamily="34" charset="0"/>
              </a:rPr>
              <a:t>    Check voor de keuzedelen die jij kiest of vrijstelling in een latere opleiding mogelijk is.</a:t>
            </a:r>
          </a:p>
        </p:txBody>
      </p:sp>
    </p:spTree>
    <p:extLst>
      <p:ext uri="{BB962C8B-B14F-4D97-AF65-F5344CB8AC3E}">
        <p14:creationId xmlns:p14="http://schemas.microsoft.com/office/powerpoint/2010/main" val="3176179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35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350" fill="hold"/>
                                        <p:tgtEl>
                                          <p:spTgt spid="3">
                                            <p:bg/>
                                          </p:spTgt>
                                        </p:tgtEl>
                                        <p:attrNameLst>
                                          <p:attrName>ppt_y</p:attrName>
                                        </p:attrNameLst>
                                      </p:cBhvr>
                                      <p:tavLst>
                                        <p:tav tm="0">
                                          <p:val>
                                            <p:strVal val="#ppt_y"/>
                                          </p:val>
                                        </p:tav>
                                        <p:tav tm="100000">
                                          <p:val>
                                            <p:strVal val="#ppt_y"/>
                                          </p:val>
                                        </p:tav>
                                      </p:tavLst>
                                    </p:anim>
                                  </p:childTnLst>
                                </p:cTn>
                              </p:par>
                            </p:childTnLst>
                          </p:cTn>
                        </p:par>
                        <p:par>
                          <p:cTn id="9" fill="hold">
                            <p:stCondLst>
                              <p:cond delay="350"/>
                            </p:stCondLst>
                            <p:childTnLst>
                              <p:par>
                                <p:cTn id="10" presetID="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3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3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700"/>
                            </p:stCondLst>
                            <p:childTnLst>
                              <p:par>
                                <p:cTn id="15" presetID="2" presetClass="entr" presetSubtype="8" fill="hold" grpId="0" nodeType="afterEffect">
                                  <p:stCondLst>
                                    <p:cond delay="0"/>
                                  </p:stCondLst>
                                  <p:childTnLst>
                                    <p:set>
                                      <p:cBhvr>
                                        <p:cTn id="16" dur="1" fill="hold">
                                          <p:stCondLst>
                                            <p:cond delay="0"/>
                                          </p:stCondLst>
                                        </p:cTn>
                                        <p:tgtEl>
                                          <p:spTgt spid="4">
                                            <p:bg/>
                                          </p:spTgt>
                                        </p:tgtEl>
                                        <p:attrNameLst>
                                          <p:attrName>style.visibility</p:attrName>
                                        </p:attrNameLst>
                                      </p:cBhvr>
                                      <p:to>
                                        <p:strVal val="visible"/>
                                      </p:to>
                                    </p:set>
                                    <p:anim calcmode="lin" valueType="num">
                                      <p:cBhvr additive="base">
                                        <p:cTn id="17" dur="350" fill="hold"/>
                                        <p:tgtEl>
                                          <p:spTgt spid="4">
                                            <p:bg/>
                                          </p:spTgt>
                                        </p:tgtEl>
                                        <p:attrNameLst>
                                          <p:attrName>ppt_x</p:attrName>
                                        </p:attrNameLst>
                                      </p:cBhvr>
                                      <p:tavLst>
                                        <p:tav tm="0">
                                          <p:val>
                                            <p:strVal val="0-#ppt_w/2"/>
                                          </p:val>
                                        </p:tav>
                                        <p:tav tm="100000">
                                          <p:val>
                                            <p:strVal val="#ppt_x"/>
                                          </p:val>
                                        </p:tav>
                                      </p:tavLst>
                                    </p:anim>
                                    <p:anim calcmode="lin" valueType="num">
                                      <p:cBhvr additive="base">
                                        <p:cTn id="18" dur="350" fill="hold"/>
                                        <p:tgtEl>
                                          <p:spTgt spid="4">
                                            <p:bg/>
                                          </p:spTgt>
                                        </p:tgtEl>
                                        <p:attrNameLst>
                                          <p:attrName>ppt_y</p:attrName>
                                        </p:attrNameLst>
                                      </p:cBhvr>
                                      <p:tavLst>
                                        <p:tav tm="0">
                                          <p:val>
                                            <p:strVal val="#ppt_y"/>
                                          </p:val>
                                        </p:tav>
                                        <p:tav tm="100000">
                                          <p:val>
                                            <p:strVal val="#ppt_y"/>
                                          </p:val>
                                        </p:tav>
                                      </p:tavLst>
                                    </p:anim>
                                  </p:childTnLst>
                                </p:cTn>
                              </p:par>
                            </p:childTnLst>
                          </p:cTn>
                        </p:par>
                        <p:par>
                          <p:cTn id="19" fill="hold">
                            <p:stCondLst>
                              <p:cond delay="1050"/>
                            </p:stCondLst>
                            <p:childTnLst>
                              <p:par>
                                <p:cTn id="20" presetID="2" presetClass="entr" presetSubtype="8" fill="hold" grpId="0" nodeType="after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3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3" dur="3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1400"/>
                            </p:stCondLst>
                            <p:childTnLst>
                              <p:par>
                                <p:cTn id="25" presetID="2" presetClass="entr" presetSubtype="8" fill="hold" grpId="0"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35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8" dur="35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29" fill="hold">
                            <p:stCondLst>
                              <p:cond delay="1750"/>
                            </p:stCondLst>
                            <p:childTnLst>
                              <p:par>
                                <p:cTn id="30" presetID="2" presetClass="entr" presetSubtype="8" fill="hold" grpId="0" nodeType="afterEffect">
                                  <p:stCondLst>
                                    <p:cond delay="0"/>
                                  </p:stCondLst>
                                  <p:childTnLst>
                                    <p:set>
                                      <p:cBhvr>
                                        <p:cTn id="31" dur="1" fill="hold">
                                          <p:stCondLst>
                                            <p:cond delay="0"/>
                                          </p:stCondLst>
                                        </p:cTn>
                                        <p:tgtEl>
                                          <p:spTgt spid="5">
                                            <p:bg/>
                                          </p:spTgt>
                                        </p:tgtEl>
                                        <p:attrNameLst>
                                          <p:attrName>style.visibility</p:attrName>
                                        </p:attrNameLst>
                                      </p:cBhvr>
                                      <p:to>
                                        <p:strVal val="visible"/>
                                      </p:to>
                                    </p:set>
                                    <p:anim calcmode="lin" valueType="num">
                                      <p:cBhvr additive="base">
                                        <p:cTn id="32" dur="350" fill="hold"/>
                                        <p:tgtEl>
                                          <p:spTgt spid="5">
                                            <p:bg/>
                                          </p:spTgt>
                                        </p:tgtEl>
                                        <p:attrNameLst>
                                          <p:attrName>ppt_x</p:attrName>
                                        </p:attrNameLst>
                                      </p:cBhvr>
                                      <p:tavLst>
                                        <p:tav tm="0">
                                          <p:val>
                                            <p:strVal val="0-#ppt_w/2"/>
                                          </p:val>
                                        </p:tav>
                                        <p:tav tm="100000">
                                          <p:val>
                                            <p:strVal val="#ppt_x"/>
                                          </p:val>
                                        </p:tav>
                                      </p:tavLst>
                                    </p:anim>
                                    <p:anim calcmode="lin" valueType="num">
                                      <p:cBhvr additive="base">
                                        <p:cTn id="33" dur="350" fill="hold"/>
                                        <p:tgtEl>
                                          <p:spTgt spid="5">
                                            <p:bg/>
                                          </p:spTgt>
                                        </p:tgtEl>
                                        <p:attrNameLst>
                                          <p:attrName>ppt_y</p:attrName>
                                        </p:attrNameLst>
                                      </p:cBhvr>
                                      <p:tavLst>
                                        <p:tav tm="0">
                                          <p:val>
                                            <p:strVal val="#ppt_y"/>
                                          </p:val>
                                        </p:tav>
                                        <p:tav tm="100000">
                                          <p:val>
                                            <p:strVal val="#ppt_y"/>
                                          </p:val>
                                        </p:tav>
                                      </p:tavLst>
                                    </p:anim>
                                  </p:childTnLst>
                                </p:cTn>
                              </p:par>
                            </p:childTnLst>
                          </p:cTn>
                        </p:par>
                        <p:par>
                          <p:cTn id="34" fill="hold">
                            <p:stCondLst>
                              <p:cond delay="2100"/>
                            </p:stCondLst>
                            <p:childTnLst>
                              <p:par>
                                <p:cTn id="35" presetID="2" presetClass="entr" presetSubtype="8" fill="hold" grpId="0" nodeType="after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3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8" dur="3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406740"/>
            <a:ext cx="8229600" cy="439905"/>
          </a:xfrm>
        </p:spPr>
        <p:txBody>
          <a:bodyPr>
            <a:noAutofit/>
          </a:bodyPr>
          <a:lstStyle/>
          <a:p>
            <a:r>
              <a:rPr lang="nl-NL" sz="2600" b="1" dirty="0">
                <a:solidFill>
                  <a:srgbClr val="0DAEFF"/>
                </a:solidFill>
              </a:rPr>
              <a:t>Wanneer en hoe maak je je keuze?</a:t>
            </a:r>
          </a:p>
        </p:txBody>
      </p:sp>
      <p:sp>
        <p:nvSpPr>
          <p:cNvPr id="5" name="Tijdelijke aanduiding voor tekst 4"/>
          <p:cNvSpPr>
            <a:spLocks noGrp="1"/>
          </p:cNvSpPr>
          <p:nvPr>
            <p:ph type="body" sz="quarter" idx="15"/>
          </p:nvPr>
        </p:nvSpPr>
        <p:spPr>
          <a:xfrm>
            <a:off x="1" y="3753558"/>
            <a:ext cx="9144000" cy="697279"/>
          </a:xfrm>
          <a:solidFill>
            <a:srgbClr val="0DAEFF"/>
          </a:solidFill>
          <a:ln>
            <a:solidFill>
              <a:srgbClr val="0DAEFF"/>
            </a:solidFill>
          </a:ln>
        </p:spPr>
        <p:txBody>
          <a:bodyPr/>
          <a:lstStyle/>
          <a:p>
            <a:pPr>
              <a:buSzPct val="125000"/>
              <a:buFont typeface="Calibri" panose="020F0502020204030204" pitchFamily="34" charset="0"/>
              <a:buChar char="→"/>
            </a:pPr>
            <a:r>
              <a:rPr lang="nl-NL" sz="1200" dirty="0">
                <a:solidFill>
                  <a:schemeClr val="bg1"/>
                </a:solidFill>
                <a:latin typeface="Arial" panose="020B0604020202020204" pitchFamily="34" charset="0"/>
                <a:cs typeface="Arial" panose="020B0604020202020204" pitchFamily="34" charset="0"/>
              </a:rPr>
              <a:t>Kies al je keuzevakken. Houd rekening met het aantal uren dat je keuzeruimte bedraagt. Om je te helpen staat in het keuzeformulier een rekenhulp.</a:t>
            </a:r>
          </a:p>
        </p:txBody>
      </p:sp>
      <p:sp>
        <p:nvSpPr>
          <p:cNvPr id="6" name="Tijdelijke aanduiding voor tekst 5"/>
          <p:cNvSpPr>
            <a:spLocks noGrp="1"/>
          </p:cNvSpPr>
          <p:nvPr>
            <p:ph type="body" sz="quarter" idx="16"/>
          </p:nvPr>
        </p:nvSpPr>
        <p:spPr>
          <a:xfrm>
            <a:off x="-550" y="4454009"/>
            <a:ext cx="9144000" cy="697279"/>
          </a:xfrm>
          <a:solidFill>
            <a:srgbClr val="0DAEFF"/>
          </a:solidFill>
          <a:ln>
            <a:solidFill>
              <a:srgbClr val="0DAEFF"/>
            </a:solidFill>
          </a:ln>
        </p:spPr>
        <p:txBody>
          <a:bodyPr>
            <a:normAutofit/>
          </a:bodyPr>
          <a:lstStyle/>
          <a:p>
            <a:pPr>
              <a:buSzPct val="125000"/>
              <a:buFont typeface="Calibri" panose="020F0502020204030204" pitchFamily="34" charset="0"/>
              <a:buChar char="→"/>
            </a:pPr>
            <a:r>
              <a:rPr lang="nl-NL" sz="1200" dirty="0">
                <a:solidFill>
                  <a:schemeClr val="bg1"/>
                </a:solidFill>
                <a:latin typeface="Arial" panose="020B0604020202020204" pitchFamily="34" charset="0"/>
                <a:cs typeface="Arial" panose="020B0604020202020204" pitchFamily="34" charset="0"/>
              </a:rPr>
              <a:t>Vul het formulier in volgens de instructies en stuur het dit op naar het daar aangegeven adres. </a:t>
            </a:r>
          </a:p>
        </p:txBody>
      </p:sp>
      <p:sp>
        <p:nvSpPr>
          <p:cNvPr id="9" name="Tijdelijke aanduiding voor tekst 3"/>
          <p:cNvSpPr>
            <a:spLocks noGrp="1"/>
          </p:cNvSpPr>
          <p:nvPr>
            <p:ph type="body" sz="quarter" idx="14"/>
          </p:nvPr>
        </p:nvSpPr>
        <p:spPr>
          <a:xfrm>
            <a:off x="1" y="2382837"/>
            <a:ext cx="9144000" cy="697279"/>
          </a:xfrm>
          <a:solidFill>
            <a:srgbClr val="0DAEFF"/>
          </a:solidFill>
          <a:ln>
            <a:solidFill>
              <a:srgbClr val="0DAEFF"/>
            </a:solidFill>
          </a:ln>
        </p:spPr>
        <p:txBody>
          <a:bodyPr>
            <a:normAutofit/>
          </a:bodyPr>
          <a:lstStyle/>
          <a:p>
            <a:pPr>
              <a:buSzPct val="125000"/>
              <a:buFont typeface="Calibri" panose="020F0502020204030204" pitchFamily="34" charset="0"/>
              <a:buChar char="→"/>
            </a:pPr>
            <a:r>
              <a:rPr lang="nl-NL" sz="1200" dirty="0">
                <a:solidFill>
                  <a:schemeClr val="bg1"/>
                </a:solidFill>
                <a:latin typeface="Arial" panose="020B0604020202020204" pitchFamily="34" charset="0"/>
                <a:cs typeface="Arial" panose="020B0604020202020204" pitchFamily="34" charset="0"/>
              </a:rPr>
              <a:t>Op de keuzedelenpagina je welke vakken je bij voorkeur moet hebben afgerond voordat je je keuze maakt. Je mag je keuze ook eerder of later maken. Neem de tijd om een goede keuze te maken. </a:t>
            </a:r>
          </a:p>
        </p:txBody>
      </p:sp>
      <p:pic>
        <p:nvPicPr>
          <p:cNvPr id="7" name="Afbeelding 6" descr="15-advi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78688"/>
            <a:ext cx="3235597" cy="2644874"/>
          </a:xfrm>
          <a:prstGeom prst="rect">
            <a:avLst/>
          </a:prstGeom>
        </p:spPr>
      </p:pic>
      <p:sp>
        <p:nvSpPr>
          <p:cNvPr id="11" name="Tijdelijke aanduiding voor tekst 5"/>
          <p:cNvSpPr>
            <a:spLocks noGrp="1"/>
          </p:cNvSpPr>
          <p:nvPr>
            <p:ph type="body" sz="quarter" idx="16"/>
          </p:nvPr>
        </p:nvSpPr>
        <p:spPr>
          <a:xfrm>
            <a:off x="1" y="3080116"/>
            <a:ext cx="9144000" cy="697279"/>
          </a:xfrm>
          <a:solidFill>
            <a:srgbClr val="0DAEFF"/>
          </a:solidFill>
          <a:ln>
            <a:solidFill>
              <a:srgbClr val="0DAEFF"/>
            </a:solidFill>
          </a:ln>
        </p:spPr>
        <p:txBody>
          <a:bodyPr>
            <a:normAutofit/>
          </a:bodyPr>
          <a:lstStyle/>
          <a:p>
            <a:pPr>
              <a:buSzPct val="125000"/>
              <a:buFont typeface="Calibri" panose="020F0502020204030204" pitchFamily="34" charset="0"/>
              <a:buChar char="→"/>
            </a:pPr>
            <a:r>
              <a:rPr lang="nl-NL" sz="1200" dirty="0">
                <a:solidFill>
                  <a:schemeClr val="bg1"/>
                </a:solidFill>
                <a:latin typeface="Arial" panose="020B0604020202020204" pitchFamily="34" charset="0"/>
                <a:cs typeface="Arial" panose="020B0604020202020204" pitchFamily="34" charset="0"/>
              </a:rPr>
              <a:t>Lees de kwalificatiedossiers voor de verschillende keuzedelen door. Download het formulier op de keuzedelenpagina. </a:t>
            </a:r>
          </a:p>
        </p:txBody>
      </p:sp>
    </p:spTree>
    <p:extLst>
      <p:ext uri="{BB962C8B-B14F-4D97-AF65-F5344CB8AC3E}">
        <p14:creationId xmlns:p14="http://schemas.microsoft.com/office/powerpoint/2010/main" val="15696147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350" fill="hold"/>
                                        <p:tgtEl>
                                          <p:spTgt spid="5">
                                            <p:bg/>
                                          </p:spTgt>
                                        </p:tgtEl>
                                        <p:attrNameLst>
                                          <p:attrName>ppt_x</p:attrName>
                                        </p:attrNameLst>
                                      </p:cBhvr>
                                      <p:tavLst>
                                        <p:tav tm="0">
                                          <p:val>
                                            <p:strVal val="0-#ppt_w/2"/>
                                          </p:val>
                                        </p:tav>
                                        <p:tav tm="100000">
                                          <p:val>
                                            <p:strVal val="#ppt_x"/>
                                          </p:val>
                                        </p:tav>
                                      </p:tavLst>
                                    </p:anim>
                                    <p:anim calcmode="lin" valueType="num">
                                      <p:cBhvr additive="base">
                                        <p:cTn id="8" dur="350" fill="hold"/>
                                        <p:tgtEl>
                                          <p:spTgt spid="5">
                                            <p:bg/>
                                          </p:spTgt>
                                        </p:tgtEl>
                                        <p:attrNameLst>
                                          <p:attrName>ppt_y</p:attrName>
                                        </p:attrNameLst>
                                      </p:cBhvr>
                                      <p:tavLst>
                                        <p:tav tm="0">
                                          <p:val>
                                            <p:strVal val="#ppt_y"/>
                                          </p:val>
                                        </p:tav>
                                        <p:tav tm="100000">
                                          <p:val>
                                            <p:strVal val="#ppt_y"/>
                                          </p:val>
                                        </p:tav>
                                      </p:tavLst>
                                    </p:anim>
                                  </p:childTnLst>
                                </p:cTn>
                              </p:par>
                            </p:childTnLst>
                          </p:cTn>
                        </p:par>
                        <p:par>
                          <p:cTn id="9" fill="hold">
                            <p:stCondLst>
                              <p:cond delay="350"/>
                            </p:stCondLst>
                            <p:childTnLst>
                              <p:par>
                                <p:cTn id="10" presetID="2" presetClass="entr" presetSubtype="8"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3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3" dur="3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700"/>
                            </p:stCondLst>
                            <p:childTnLst>
                              <p:par>
                                <p:cTn id="15" presetID="2" presetClass="entr" presetSubtype="8" fill="hold" grpId="0" nodeType="after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350" fill="hold"/>
                                        <p:tgtEl>
                                          <p:spTgt spid="6">
                                            <p:bg/>
                                          </p:spTgt>
                                        </p:tgtEl>
                                        <p:attrNameLst>
                                          <p:attrName>ppt_x</p:attrName>
                                        </p:attrNameLst>
                                      </p:cBhvr>
                                      <p:tavLst>
                                        <p:tav tm="0">
                                          <p:val>
                                            <p:strVal val="0-#ppt_w/2"/>
                                          </p:val>
                                        </p:tav>
                                        <p:tav tm="100000">
                                          <p:val>
                                            <p:strVal val="#ppt_x"/>
                                          </p:val>
                                        </p:tav>
                                      </p:tavLst>
                                    </p:anim>
                                    <p:anim calcmode="lin" valueType="num">
                                      <p:cBhvr additive="base">
                                        <p:cTn id="18" dur="350" fill="hold"/>
                                        <p:tgtEl>
                                          <p:spTgt spid="6">
                                            <p:bg/>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3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4" dur="3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25" fill="hold">
                            <p:stCondLst>
                              <p:cond delay="350"/>
                            </p:stCondLst>
                            <p:childTnLst>
                              <p:par>
                                <p:cTn id="26" presetID="2" presetClass="entr" presetSubtype="8" fill="hold" grpId="0" nodeType="afterEffect">
                                  <p:stCondLst>
                                    <p:cond delay="0"/>
                                  </p:stCondLst>
                                  <p:childTnLst>
                                    <p:set>
                                      <p:cBhvr>
                                        <p:cTn id="27" dur="1" fill="hold">
                                          <p:stCondLst>
                                            <p:cond delay="0"/>
                                          </p:stCondLst>
                                        </p:cTn>
                                        <p:tgtEl>
                                          <p:spTgt spid="9">
                                            <p:bg/>
                                          </p:spTgt>
                                        </p:tgtEl>
                                        <p:attrNameLst>
                                          <p:attrName>style.visibility</p:attrName>
                                        </p:attrNameLst>
                                      </p:cBhvr>
                                      <p:to>
                                        <p:strVal val="visible"/>
                                      </p:to>
                                    </p:set>
                                    <p:anim calcmode="lin" valueType="num">
                                      <p:cBhvr additive="base">
                                        <p:cTn id="28" dur="350" fill="hold"/>
                                        <p:tgtEl>
                                          <p:spTgt spid="9">
                                            <p:bg/>
                                          </p:spTgt>
                                        </p:tgtEl>
                                        <p:attrNameLst>
                                          <p:attrName>ppt_x</p:attrName>
                                        </p:attrNameLst>
                                      </p:cBhvr>
                                      <p:tavLst>
                                        <p:tav tm="0">
                                          <p:val>
                                            <p:strVal val="0-#ppt_w/2"/>
                                          </p:val>
                                        </p:tav>
                                        <p:tav tm="100000">
                                          <p:val>
                                            <p:strVal val="#ppt_x"/>
                                          </p:val>
                                        </p:tav>
                                      </p:tavLst>
                                    </p:anim>
                                    <p:anim calcmode="lin" valueType="num">
                                      <p:cBhvr additive="base">
                                        <p:cTn id="29" dur="350" fill="hold"/>
                                        <p:tgtEl>
                                          <p:spTgt spid="9">
                                            <p:bg/>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 calcmode="lin" valueType="num">
                                      <p:cBhvr additive="base">
                                        <p:cTn id="34" dur="3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5" dur="3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350"/>
                            </p:stCondLst>
                            <p:childTnLst>
                              <p:par>
                                <p:cTn id="37" presetID="2" presetClass="entr" presetSubtype="8" fill="hold" grpId="0" nodeType="afterEffect">
                                  <p:stCondLst>
                                    <p:cond delay="0"/>
                                  </p:stCondLst>
                                  <p:childTnLst>
                                    <p:set>
                                      <p:cBhvr>
                                        <p:cTn id="38" dur="1" fill="hold">
                                          <p:stCondLst>
                                            <p:cond delay="0"/>
                                          </p:stCondLst>
                                        </p:cTn>
                                        <p:tgtEl>
                                          <p:spTgt spid="11">
                                            <p:bg/>
                                          </p:spTgt>
                                        </p:tgtEl>
                                        <p:attrNameLst>
                                          <p:attrName>style.visibility</p:attrName>
                                        </p:attrNameLst>
                                      </p:cBhvr>
                                      <p:to>
                                        <p:strVal val="visible"/>
                                      </p:to>
                                    </p:set>
                                    <p:anim calcmode="lin" valueType="num">
                                      <p:cBhvr additive="base">
                                        <p:cTn id="39" dur="350" fill="hold"/>
                                        <p:tgtEl>
                                          <p:spTgt spid="11">
                                            <p:bg/>
                                          </p:spTgt>
                                        </p:tgtEl>
                                        <p:attrNameLst>
                                          <p:attrName>ppt_x</p:attrName>
                                        </p:attrNameLst>
                                      </p:cBhvr>
                                      <p:tavLst>
                                        <p:tav tm="0">
                                          <p:val>
                                            <p:strVal val="0-#ppt_w/2"/>
                                          </p:val>
                                        </p:tav>
                                        <p:tav tm="100000">
                                          <p:val>
                                            <p:strVal val="#ppt_x"/>
                                          </p:val>
                                        </p:tav>
                                      </p:tavLst>
                                    </p:anim>
                                    <p:anim calcmode="lin" valueType="num">
                                      <p:cBhvr additive="base">
                                        <p:cTn id="40" dur="350" fill="hold"/>
                                        <p:tgtEl>
                                          <p:spTgt spid="11">
                                            <p:bg/>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 calcmode="lin" valueType="num">
                                      <p:cBhvr additive="base">
                                        <p:cTn id="45" dur="35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46" dur="3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9" grpId="0" build="p" animBg="1"/>
      <p:bldP spid="11"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3311" y="239510"/>
            <a:ext cx="2199163" cy="1989211"/>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2024376"/>
            <a:ext cx="3256412" cy="774479"/>
          </a:xfrm>
          <a:prstGeom prst="rect">
            <a:avLst/>
          </a:prstGeom>
        </p:spPr>
      </p:pic>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0668" y="2129971"/>
            <a:ext cx="2459430" cy="584931"/>
          </a:xfrm>
          <a:prstGeom prst="rect">
            <a:avLst/>
          </a:prstGeom>
        </p:spPr>
      </p:pic>
      <p:pic>
        <p:nvPicPr>
          <p:cNvPr id="2" name="Afbeelding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5976" y="194070"/>
            <a:ext cx="1647132" cy="2080092"/>
          </a:xfrm>
          <a:prstGeom prst="rect">
            <a:avLst/>
          </a:prstGeom>
        </p:spPr>
      </p:pic>
      <p:sp>
        <p:nvSpPr>
          <p:cNvPr id="4" name="Tekstvak 3"/>
          <p:cNvSpPr txBox="1"/>
          <p:nvPr/>
        </p:nvSpPr>
        <p:spPr>
          <a:xfrm>
            <a:off x="323528" y="4371949"/>
            <a:ext cx="8280920" cy="576065"/>
          </a:xfrm>
          <a:prstGeom prst="rect">
            <a:avLst/>
          </a:prstGeom>
        </p:spPr>
        <p:txBody>
          <a:bodyPr vert="horz" wrap="square" lIns="91440" tIns="45720" rIns="91440" bIns="45720" rtlCol="0" anchor="ctr">
            <a:normAutofit/>
          </a:bodyPr>
          <a:lstStyle/>
          <a:p>
            <a:endParaRPr lang="nl-NL" sz="1400" dirty="0">
              <a:solidFill>
                <a:schemeClr val="dk1"/>
              </a:solidFill>
            </a:endParaRPr>
          </a:p>
          <a:p>
            <a:endParaRPr lang="nl-NL" sz="1400" dirty="0">
              <a:solidFill>
                <a:schemeClr val="tx2">
                  <a:lumMod val="75000"/>
                </a:schemeClr>
              </a:solidFill>
            </a:endParaRPr>
          </a:p>
        </p:txBody>
      </p:sp>
      <p:sp>
        <p:nvSpPr>
          <p:cNvPr id="7" name="Rechthoek 6"/>
          <p:cNvSpPr/>
          <p:nvPr/>
        </p:nvSpPr>
        <p:spPr>
          <a:xfrm>
            <a:off x="219655" y="1153133"/>
            <a:ext cx="4106894" cy="461665"/>
          </a:xfrm>
          <a:prstGeom prst="rect">
            <a:avLst/>
          </a:prstGeom>
        </p:spPr>
        <p:txBody>
          <a:bodyPr wrap="none">
            <a:spAutoFit/>
          </a:bodyPr>
          <a:lstStyle/>
          <a:p>
            <a:r>
              <a:rPr lang="nl-NL" sz="2400" b="1" dirty="0">
                <a:solidFill>
                  <a:srgbClr val="0DAEFF"/>
                </a:solidFill>
              </a:rPr>
              <a:t>Hoe rond je de keuzedelen af? </a:t>
            </a:r>
            <a:endParaRPr lang="nl-NL" sz="2400" dirty="0">
              <a:solidFill>
                <a:srgbClr val="0DAEFF"/>
              </a:solidFill>
            </a:endParaRPr>
          </a:p>
        </p:txBody>
      </p:sp>
      <p:sp>
        <p:nvSpPr>
          <p:cNvPr id="8" name="Tijdelijke aanduiding voor tekst 5"/>
          <p:cNvSpPr>
            <a:spLocks noGrp="1"/>
          </p:cNvSpPr>
          <p:nvPr>
            <p:ph type="body" sz="quarter" idx="4294967295"/>
          </p:nvPr>
        </p:nvSpPr>
        <p:spPr>
          <a:xfrm>
            <a:off x="2053" y="2647640"/>
            <a:ext cx="9144000" cy="697279"/>
          </a:xfrm>
          <a:prstGeom prst="rect">
            <a:avLst/>
          </a:prstGeom>
          <a:solidFill>
            <a:srgbClr val="0DAEFF"/>
          </a:solidFill>
        </p:spPr>
        <p:txBody>
          <a:bodyPr anchor="ctr"/>
          <a:lstStyle/>
          <a:p>
            <a:pPr>
              <a:buSzPct val="125000"/>
              <a:buFont typeface="Calibri" panose="020F0502020204030204" pitchFamily="34" charset="0"/>
              <a:buChar char="→"/>
            </a:pPr>
            <a:r>
              <a:rPr lang="nl-NL" sz="1200" b="1" dirty="0">
                <a:solidFill>
                  <a:schemeClr val="bg1"/>
                </a:solidFill>
                <a:latin typeface="Arial" panose="020B0604020202020204" pitchFamily="34" charset="0"/>
                <a:cs typeface="Arial" panose="020B0604020202020204" pitchFamily="34" charset="0"/>
              </a:rPr>
              <a:t>Keuzedelen die je met een voldoende afrondt komen op je diploma te staan. </a:t>
            </a:r>
          </a:p>
        </p:txBody>
      </p:sp>
      <p:sp>
        <p:nvSpPr>
          <p:cNvPr id="9" name="Tijdelijke aanduiding voor tekst 5"/>
          <p:cNvSpPr>
            <a:spLocks noGrp="1"/>
          </p:cNvSpPr>
          <p:nvPr>
            <p:ph type="body" sz="quarter" idx="4294967295"/>
          </p:nvPr>
        </p:nvSpPr>
        <p:spPr>
          <a:xfrm>
            <a:off x="0" y="3223230"/>
            <a:ext cx="9144000" cy="697279"/>
          </a:xfrm>
          <a:prstGeom prst="rect">
            <a:avLst/>
          </a:prstGeom>
          <a:solidFill>
            <a:srgbClr val="0DAEFF"/>
          </a:solidFill>
        </p:spPr>
        <p:txBody>
          <a:bodyPr anchor="ctr">
            <a:normAutofit/>
          </a:bodyPr>
          <a:lstStyle/>
          <a:p>
            <a:pPr>
              <a:buSzPct val="125000"/>
              <a:buFont typeface="Calibri" panose="020F0502020204030204" pitchFamily="34" charset="0"/>
              <a:buChar char="→"/>
            </a:pPr>
            <a:r>
              <a:rPr lang="nl-NL" sz="1200" b="1" dirty="0">
                <a:solidFill>
                  <a:schemeClr val="bg1"/>
                </a:solidFill>
                <a:latin typeface="Arial" panose="020B0604020202020204" pitchFamily="34" charset="0"/>
                <a:cs typeface="Arial" panose="020B0604020202020204" pitchFamily="34" charset="0"/>
              </a:rPr>
              <a:t>Dit geeft je een bewijs van het halen van je keuzedelen in de richting van je toekomstige werkgever of bij je toekomstige opleiding. </a:t>
            </a:r>
          </a:p>
        </p:txBody>
      </p:sp>
      <p:sp>
        <p:nvSpPr>
          <p:cNvPr id="10" name="Tijdelijke aanduiding voor tekst 5"/>
          <p:cNvSpPr>
            <a:spLocks noGrp="1"/>
          </p:cNvSpPr>
          <p:nvPr>
            <p:ph type="body" sz="quarter" idx="4294967295"/>
          </p:nvPr>
        </p:nvSpPr>
        <p:spPr>
          <a:xfrm>
            <a:off x="2053" y="3754497"/>
            <a:ext cx="9144000" cy="697279"/>
          </a:xfrm>
          <a:prstGeom prst="rect">
            <a:avLst/>
          </a:prstGeom>
          <a:solidFill>
            <a:srgbClr val="0DAEFF"/>
          </a:solidFill>
        </p:spPr>
        <p:txBody>
          <a:bodyPr anchor="ctr">
            <a:normAutofit/>
          </a:bodyPr>
          <a:lstStyle/>
          <a:p>
            <a:pPr>
              <a:buSzPct val="125000"/>
              <a:buFont typeface="Calibri" panose="020F0502020204030204" pitchFamily="34" charset="0"/>
              <a:buChar char="→"/>
            </a:pPr>
            <a:r>
              <a:rPr lang="nl-NL" sz="1200" b="1" dirty="0">
                <a:solidFill>
                  <a:schemeClr val="bg1"/>
                </a:solidFill>
                <a:latin typeface="Arial" panose="020B0604020202020204" pitchFamily="34" charset="0"/>
                <a:cs typeface="Arial" panose="020B0604020202020204" pitchFamily="34" charset="0"/>
              </a:rPr>
              <a:t>Keuzedelen die je met een onvoldoende afrondt komen alleen op de resultatenlijst. </a:t>
            </a:r>
          </a:p>
        </p:txBody>
      </p:sp>
      <p:sp>
        <p:nvSpPr>
          <p:cNvPr id="11" name="Tijdelijke aanduiding voor tekst 5"/>
          <p:cNvSpPr>
            <a:spLocks noGrp="1"/>
          </p:cNvSpPr>
          <p:nvPr>
            <p:ph type="body" sz="quarter" idx="4294967295"/>
          </p:nvPr>
        </p:nvSpPr>
        <p:spPr>
          <a:xfrm>
            <a:off x="0" y="4446221"/>
            <a:ext cx="9144000" cy="697279"/>
          </a:xfrm>
          <a:prstGeom prst="rect">
            <a:avLst/>
          </a:prstGeom>
          <a:solidFill>
            <a:srgbClr val="0DAEFF"/>
          </a:solidFill>
        </p:spPr>
        <p:txBody>
          <a:bodyPr anchor="ctr"/>
          <a:lstStyle/>
          <a:p>
            <a:pPr>
              <a:buSzPct val="125000"/>
              <a:buFont typeface="Calibri" panose="020F0502020204030204" pitchFamily="34" charset="0"/>
              <a:buChar char="→"/>
            </a:pPr>
            <a:r>
              <a:rPr lang="nl-NL" sz="1200" b="1" dirty="0">
                <a:solidFill>
                  <a:schemeClr val="bg1"/>
                </a:solidFill>
                <a:latin typeface="Arial" panose="020B0604020202020204" pitchFamily="34" charset="0"/>
                <a:cs typeface="Arial" panose="020B0604020202020204" pitchFamily="34" charset="0"/>
              </a:rPr>
              <a:t>Bij keuzedelen die zowel een theoriedeel als </a:t>
            </a:r>
            <a:r>
              <a:rPr lang="nl-NL" sz="1200" b="1">
                <a:solidFill>
                  <a:schemeClr val="bg1"/>
                </a:solidFill>
                <a:latin typeface="Arial" panose="020B0604020202020204" pitchFamily="34" charset="0"/>
                <a:cs typeface="Arial" panose="020B0604020202020204" pitchFamily="34" charset="0"/>
              </a:rPr>
              <a:t>een BPV-deel </a:t>
            </a:r>
            <a:r>
              <a:rPr lang="nl-NL" sz="1200" b="1" dirty="0">
                <a:solidFill>
                  <a:schemeClr val="bg1"/>
                </a:solidFill>
                <a:latin typeface="Arial" panose="020B0604020202020204" pitchFamily="34" charset="0"/>
                <a:cs typeface="Arial" panose="020B0604020202020204" pitchFamily="34" charset="0"/>
              </a:rPr>
              <a:t>hebben moeten beide onderdelen voldoende zijn om een voldoende te behalen. Als een van de onderdelen onvoldoende is, dan wordt het keuzedeel alleen op de resultatenlijst gezet. </a:t>
            </a:r>
            <a:endParaRPr lang="nl-NL" sz="1200" b="1" dirty="0">
              <a:solidFill>
                <a:schemeClr val="bg1"/>
              </a:solidFill>
            </a:endParaRPr>
          </a:p>
        </p:txBody>
      </p:sp>
    </p:spTree>
    <p:extLst>
      <p:ext uri="{BB962C8B-B14F-4D97-AF65-F5344CB8AC3E}">
        <p14:creationId xmlns:p14="http://schemas.microsoft.com/office/powerpoint/2010/main" val="189214721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8">
                                            <p:bg/>
                                          </p:spTgt>
                                        </p:tgtEl>
                                        <p:attrNameLst>
                                          <p:attrName>style.visibility</p:attrName>
                                        </p:attrNameLst>
                                      </p:cBhvr>
                                      <p:to>
                                        <p:strVal val="visible"/>
                                      </p:to>
                                    </p:set>
                                    <p:anim calcmode="lin" valueType="num">
                                      <p:cBhvr additive="base">
                                        <p:cTn id="27" dur="350" fill="hold"/>
                                        <p:tgtEl>
                                          <p:spTgt spid="8">
                                            <p:bg/>
                                          </p:spTgt>
                                        </p:tgtEl>
                                        <p:attrNameLst>
                                          <p:attrName>ppt_x</p:attrName>
                                        </p:attrNameLst>
                                      </p:cBhvr>
                                      <p:tavLst>
                                        <p:tav tm="0">
                                          <p:val>
                                            <p:strVal val="0-#ppt_w/2"/>
                                          </p:val>
                                        </p:tav>
                                        <p:tav tm="100000">
                                          <p:val>
                                            <p:strVal val="#ppt_x"/>
                                          </p:val>
                                        </p:tav>
                                      </p:tavLst>
                                    </p:anim>
                                    <p:anim calcmode="lin" valueType="num">
                                      <p:cBhvr additive="base">
                                        <p:cTn id="28" dur="350" fill="hold"/>
                                        <p:tgtEl>
                                          <p:spTgt spid="8">
                                            <p:bg/>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additive="base">
                                        <p:cTn id="33" dur="3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34" dur="3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350"/>
                            </p:stCondLst>
                            <p:childTnLst>
                              <p:par>
                                <p:cTn id="36" presetID="2" presetClass="entr" presetSubtype="8" fill="hold" grpId="0" nodeType="afterEffect">
                                  <p:stCondLst>
                                    <p:cond delay="0"/>
                                  </p:stCondLst>
                                  <p:childTnLst>
                                    <p:set>
                                      <p:cBhvr>
                                        <p:cTn id="37" dur="1" fill="hold">
                                          <p:stCondLst>
                                            <p:cond delay="0"/>
                                          </p:stCondLst>
                                        </p:cTn>
                                        <p:tgtEl>
                                          <p:spTgt spid="9">
                                            <p:bg/>
                                          </p:spTgt>
                                        </p:tgtEl>
                                        <p:attrNameLst>
                                          <p:attrName>style.visibility</p:attrName>
                                        </p:attrNameLst>
                                      </p:cBhvr>
                                      <p:to>
                                        <p:strVal val="visible"/>
                                      </p:to>
                                    </p:set>
                                    <p:anim calcmode="lin" valueType="num">
                                      <p:cBhvr additive="base">
                                        <p:cTn id="38" dur="350" fill="hold"/>
                                        <p:tgtEl>
                                          <p:spTgt spid="9">
                                            <p:bg/>
                                          </p:spTgt>
                                        </p:tgtEl>
                                        <p:attrNameLst>
                                          <p:attrName>ppt_x</p:attrName>
                                        </p:attrNameLst>
                                      </p:cBhvr>
                                      <p:tavLst>
                                        <p:tav tm="0">
                                          <p:val>
                                            <p:strVal val="0-#ppt_w/2"/>
                                          </p:val>
                                        </p:tav>
                                        <p:tav tm="100000">
                                          <p:val>
                                            <p:strVal val="#ppt_x"/>
                                          </p:val>
                                        </p:tav>
                                      </p:tavLst>
                                    </p:anim>
                                    <p:anim calcmode="lin" valueType="num">
                                      <p:cBhvr additive="base">
                                        <p:cTn id="39" dur="350" fill="hold"/>
                                        <p:tgtEl>
                                          <p:spTgt spid="9">
                                            <p:bg/>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 calcmode="lin" valueType="num">
                                      <p:cBhvr additive="base">
                                        <p:cTn id="44" dur="3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45" dur="3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350"/>
                            </p:stCondLst>
                            <p:childTnLst>
                              <p:par>
                                <p:cTn id="47" presetID="2" presetClass="entr" presetSubtype="8" fill="hold" grpId="0" nodeType="afterEffect">
                                  <p:stCondLst>
                                    <p:cond delay="0"/>
                                  </p:stCondLst>
                                  <p:childTnLst>
                                    <p:set>
                                      <p:cBhvr>
                                        <p:cTn id="48" dur="1" fill="hold">
                                          <p:stCondLst>
                                            <p:cond delay="0"/>
                                          </p:stCondLst>
                                        </p:cTn>
                                        <p:tgtEl>
                                          <p:spTgt spid="10">
                                            <p:bg/>
                                          </p:spTgt>
                                        </p:tgtEl>
                                        <p:attrNameLst>
                                          <p:attrName>style.visibility</p:attrName>
                                        </p:attrNameLst>
                                      </p:cBhvr>
                                      <p:to>
                                        <p:strVal val="visible"/>
                                      </p:to>
                                    </p:set>
                                    <p:anim calcmode="lin" valueType="num">
                                      <p:cBhvr additive="base">
                                        <p:cTn id="49" dur="350" fill="hold"/>
                                        <p:tgtEl>
                                          <p:spTgt spid="10">
                                            <p:bg/>
                                          </p:spTgt>
                                        </p:tgtEl>
                                        <p:attrNameLst>
                                          <p:attrName>ppt_x</p:attrName>
                                        </p:attrNameLst>
                                      </p:cBhvr>
                                      <p:tavLst>
                                        <p:tav tm="0">
                                          <p:val>
                                            <p:strVal val="0-#ppt_w/2"/>
                                          </p:val>
                                        </p:tav>
                                        <p:tav tm="100000">
                                          <p:val>
                                            <p:strVal val="#ppt_x"/>
                                          </p:val>
                                        </p:tav>
                                      </p:tavLst>
                                    </p:anim>
                                    <p:anim calcmode="lin" valueType="num">
                                      <p:cBhvr additive="base">
                                        <p:cTn id="50" dur="350" fill="hold"/>
                                        <p:tgtEl>
                                          <p:spTgt spid="10">
                                            <p:bg/>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anim calcmode="lin" valueType="num">
                                      <p:cBhvr additive="base">
                                        <p:cTn id="55" dur="3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56" dur="35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350"/>
                            </p:stCondLst>
                            <p:childTnLst>
                              <p:par>
                                <p:cTn id="58" presetID="2" presetClass="entr" presetSubtype="8" fill="hold" grpId="0" nodeType="afterEffect">
                                  <p:stCondLst>
                                    <p:cond delay="0"/>
                                  </p:stCondLst>
                                  <p:childTnLst>
                                    <p:set>
                                      <p:cBhvr>
                                        <p:cTn id="59" dur="1" fill="hold">
                                          <p:stCondLst>
                                            <p:cond delay="0"/>
                                          </p:stCondLst>
                                        </p:cTn>
                                        <p:tgtEl>
                                          <p:spTgt spid="11">
                                            <p:bg/>
                                          </p:spTgt>
                                        </p:tgtEl>
                                        <p:attrNameLst>
                                          <p:attrName>style.visibility</p:attrName>
                                        </p:attrNameLst>
                                      </p:cBhvr>
                                      <p:to>
                                        <p:strVal val="visible"/>
                                      </p:to>
                                    </p:set>
                                    <p:anim calcmode="lin" valueType="num">
                                      <p:cBhvr additive="base">
                                        <p:cTn id="60" dur="350" fill="hold"/>
                                        <p:tgtEl>
                                          <p:spTgt spid="11">
                                            <p:bg/>
                                          </p:spTgt>
                                        </p:tgtEl>
                                        <p:attrNameLst>
                                          <p:attrName>ppt_x</p:attrName>
                                        </p:attrNameLst>
                                      </p:cBhvr>
                                      <p:tavLst>
                                        <p:tav tm="0">
                                          <p:val>
                                            <p:strVal val="0-#ppt_w/2"/>
                                          </p:val>
                                        </p:tav>
                                        <p:tav tm="100000">
                                          <p:val>
                                            <p:strVal val="#ppt_x"/>
                                          </p:val>
                                        </p:tav>
                                      </p:tavLst>
                                    </p:anim>
                                    <p:anim calcmode="lin" valueType="num">
                                      <p:cBhvr additive="base">
                                        <p:cTn id="61" dur="350" fill="hold"/>
                                        <p:tgtEl>
                                          <p:spTgt spid="11">
                                            <p:bg/>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1">
                                            <p:txEl>
                                              <p:pRg st="0" end="0"/>
                                            </p:txEl>
                                          </p:spTgt>
                                        </p:tgtEl>
                                        <p:attrNameLst>
                                          <p:attrName>style.visibility</p:attrName>
                                        </p:attrNameLst>
                                      </p:cBhvr>
                                      <p:to>
                                        <p:strVal val="visible"/>
                                      </p:to>
                                    </p:set>
                                    <p:anim calcmode="lin" valueType="num">
                                      <p:cBhvr additive="base">
                                        <p:cTn id="66" dur="35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67" dur="3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build="p" animBg="1"/>
      <p:bldP spid="10" grpId="0" build="p" animBg="1"/>
      <p:bldP spid="11"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DAEFF"/>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4101" y="483518"/>
            <a:ext cx="6740347" cy="4752528"/>
          </a:xfrm>
          <a:prstGeom prst="rect">
            <a:avLst/>
          </a:prstGeom>
        </p:spPr>
      </p:pic>
      <p:sp>
        <p:nvSpPr>
          <p:cNvPr id="4" name="Shape 37"/>
          <p:cNvSpPr txBox="1">
            <a:spLocks/>
          </p:cNvSpPr>
          <p:nvPr/>
        </p:nvSpPr>
        <p:spPr>
          <a:xfrm>
            <a:off x="-1171575" y="-16643"/>
            <a:ext cx="11468100" cy="644177"/>
          </a:xfrm>
          <a:prstGeom prst="rect">
            <a:avLst/>
          </a:prstGeom>
        </p:spPr>
        <p:txBody>
          <a:bodyPr vert="horz" lIns="91425" tIns="91425" rIns="91425" bIns="91425" rtlCol="0" anchor="b" anchorCtr="0">
            <a:normAutofit/>
          </a:bodyPr>
          <a:lstStyle>
            <a:lvl1pPr algn="ctr" defTabSz="914400" rtl="0" eaLnBrk="1" latinLnBrk="0" hangingPunct="1">
              <a:spcBef>
                <a:spcPct val="0"/>
              </a:spcBef>
              <a:buNone/>
              <a:defRPr sz="2000" b="1" kern="1200">
                <a:solidFill>
                  <a:srgbClr val="643445"/>
                </a:solidFill>
                <a:latin typeface="Verdana" panose="020B0604030504040204" pitchFamily="34" charset="0"/>
                <a:ea typeface="Verdana" panose="020B0604030504040204" pitchFamily="34" charset="0"/>
                <a:cs typeface="Verdana" panose="020B0604030504040204" pitchFamily="34" charset="0"/>
              </a:defRPr>
            </a:lvl1pPr>
          </a:lstStyle>
          <a:p>
            <a:pPr>
              <a:spcBef>
                <a:spcPts val="0"/>
              </a:spcBef>
            </a:pPr>
            <a:r>
              <a:rPr lang="nl-NL" dirty="0">
                <a:solidFill>
                  <a:schemeClr val="bg1"/>
                </a:solidFill>
                <a:latin typeface="Arial" panose="020B0604020202020204" pitchFamily="34" charset="0"/>
                <a:cs typeface="Arial" panose="020B0604020202020204" pitchFamily="34" charset="0"/>
              </a:rPr>
              <a:t>In je opleiding kun je kiezen uit keuzedelen</a:t>
            </a:r>
            <a:endParaRPr lang="n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370162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DAEFF"/>
        </a:solidFill>
        <a:effectLst/>
      </p:bgPr>
    </p:bg>
    <p:spTree>
      <p:nvGrpSpPr>
        <p:cNvPr id="1" name="Shape 36"/>
        <p:cNvGrpSpPr/>
        <p:nvPr/>
      </p:nvGrpSpPr>
      <p:grpSpPr>
        <a:xfrm>
          <a:off x="0" y="0"/>
          <a:ext cx="0" cy="0"/>
          <a:chOff x="0" y="0"/>
          <a:chExt cx="0" cy="0"/>
        </a:xfrm>
      </p:grpSpPr>
      <p:pic>
        <p:nvPicPr>
          <p:cNvPr id="32" name="Afbeelding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5116" y="2715767"/>
            <a:ext cx="565785" cy="2427734"/>
          </a:xfrm>
          <a:prstGeom prst="rect">
            <a:avLst/>
          </a:prstGeom>
        </p:spPr>
      </p:pic>
      <p:sp>
        <p:nvSpPr>
          <p:cNvPr id="17" name="Shape 37"/>
          <p:cNvSpPr txBox="1">
            <a:spLocks noGrp="1"/>
          </p:cNvSpPr>
          <p:nvPr>
            <p:ph type="title"/>
          </p:nvPr>
        </p:nvSpPr>
        <p:spPr>
          <a:xfrm>
            <a:off x="-1548680" y="-20538"/>
            <a:ext cx="11468100" cy="644177"/>
          </a:xfrm>
          <a:prstGeom prst="rect">
            <a:avLst/>
          </a:prstGeom>
        </p:spPr>
        <p:txBody>
          <a:bodyPr lIns="91425" tIns="91425" rIns="91425" bIns="91425" anchor="b" anchorCtr="0">
            <a:normAutofit/>
          </a:bodyPr>
          <a:lstStyle/>
          <a:p>
            <a:pPr lvl="0" algn="ctr" rtl="0">
              <a:spcBef>
                <a:spcPts val="0"/>
              </a:spcBef>
              <a:buNone/>
            </a:pPr>
            <a:r>
              <a:rPr lang="nl-NL" sz="2000" b="1" dirty="0">
                <a:solidFill>
                  <a:schemeClr val="bg1"/>
                </a:solidFill>
                <a:latin typeface="Arial" panose="020B0604020202020204" pitchFamily="34" charset="0"/>
                <a:ea typeface="Verdana" panose="020B0604030504040204" pitchFamily="34" charset="0"/>
                <a:cs typeface="Arial" panose="020B0604020202020204" pitchFamily="34" charset="0"/>
              </a:rPr>
              <a:t>Er zijn verschillende          s</a:t>
            </a:r>
            <a:r>
              <a:rPr lang="nl" sz="2000" b="1" dirty="0">
                <a:solidFill>
                  <a:schemeClr val="bg1"/>
                </a:solidFill>
                <a:latin typeface="Arial" panose="020B0604020202020204" pitchFamily="34" charset="0"/>
                <a:ea typeface="Verdana" panose="020B0604030504040204" pitchFamily="34" charset="0"/>
                <a:cs typeface="Arial" panose="020B0604020202020204" pitchFamily="34" charset="0"/>
              </a:rPr>
              <a:t>oorten </a:t>
            </a:r>
            <a:r>
              <a:rPr lang="nl-NL" sz="2000" b="1" dirty="0">
                <a:solidFill>
                  <a:schemeClr val="bg1"/>
                </a:solidFill>
                <a:latin typeface="Arial" panose="020B0604020202020204" pitchFamily="34" charset="0"/>
                <a:ea typeface="Verdana" panose="020B0604030504040204" pitchFamily="34" charset="0"/>
                <a:cs typeface="Arial" panose="020B0604020202020204" pitchFamily="34" charset="0"/>
              </a:rPr>
              <a:t>k</a:t>
            </a:r>
            <a:r>
              <a:rPr lang="nl" sz="2000" b="1" dirty="0">
                <a:solidFill>
                  <a:schemeClr val="bg1"/>
                </a:solidFill>
                <a:latin typeface="Arial" panose="020B0604020202020204" pitchFamily="34" charset="0"/>
                <a:ea typeface="Verdana" panose="020B0604030504040204" pitchFamily="34" charset="0"/>
                <a:cs typeface="Arial" panose="020B0604020202020204" pitchFamily="34" charset="0"/>
              </a:rPr>
              <a:t>euzedelen</a:t>
            </a:r>
          </a:p>
        </p:txBody>
      </p:sp>
      <p:pic>
        <p:nvPicPr>
          <p:cNvPr id="13" name="Afbeelding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8291" y="753086"/>
            <a:ext cx="993457" cy="866775"/>
          </a:xfrm>
          <a:prstGeom prst="rect">
            <a:avLst/>
          </a:prstGeom>
        </p:spPr>
      </p:pic>
      <p:pic>
        <p:nvPicPr>
          <p:cNvPr id="14" name="Afbeelding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8980" y="186411"/>
            <a:ext cx="4400550" cy="3103721"/>
          </a:xfrm>
          <a:prstGeom prst="rect">
            <a:avLst/>
          </a:prstGeom>
        </p:spPr>
      </p:pic>
      <p:pic>
        <p:nvPicPr>
          <p:cNvPr id="15" name="Afbeelding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8980" y="186410"/>
            <a:ext cx="4400550" cy="3103721"/>
          </a:xfrm>
          <a:prstGeom prst="rect">
            <a:avLst/>
          </a:prstGeom>
        </p:spPr>
      </p:pic>
      <p:pic>
        <p:nvPicPr>
          <p:cNvPr id="16" name="Afbeelding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36703" y="63064"/>
            <a:ext cx="1560195" cy="2834640"/>
          </a:xfrm>
          <a:prstGeom prst="rect">
            <a:avLst/>
          </a:prstGeom>
          <a:noFill/>
          <a:ln>
            <a:noFill/>
          </a:ln>
        </p:spPr>
      </p:pic>
      <p:pic>
        <p:nvPicPr>
          <p:cNvPr id="18" name="Afbeelding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76468" y="2522021"/>
            <a:ext cx="5395932" cy="625793"/>
          </a:xfrm>
          <a:prstGeom prst="rect">
            <a:avLst/>
          </a:prstGeom>
        </p:spPr>
      </p:pic>
      <p:pic>
        <p:nvPicPr>
          <p:cNvPr id="19" name="Afbeelding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49315" y="521226"/>
            <a:ext cx="929640" cy="754380"/>
          </a:xfrm>
          <a:prstGeom prst="rect">
            <a:avLst/>
          </a:prstGeom>
        </p:spPr>
      </p:pic>
      <p:grpSp>
        <p:nvGrpSpPr>
          <p:cNvPr id="24" name="Groeperen 23"/>
          <p:cNvGrpSpPr/>
          <p:nvPr/>
        </p:nvGrpSpPr>
        <p:grpSpPr>
          <a:xfrm>
            <a:off x="2483768" y="3579862"/>
            <a:ext cx="2612042" cy="1140742"/>
            <a:chOff x="1115616" y="2499742"/>
            <a:chExt cx="2612042" cy="1809650"/>
          </a:xfrm>
        </p:grpSpPr>
        <p:pic>
          <p:nvPicPr>
            <p:cNvPr id="25" name="Afbeelding 24" descr="icoon-2-engels.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5616" y="2499742"/>
              <a:ext cx="2612042" cy="1809650"/>
            </a:xfrm>
            <a:prstGeom prst="rect">
              <a:avLst/>
            </a:prstGeom>
          </p:spPr>
        </p:pic>
        <p:sp>
          <p:nvSpPr>
            <p:cNvPr id="26" name="Rechthoek 25"/>
            <p:cNvSpPr/>
            <p:nvPr/>
          </p:nvSpPr>
          <p:spPr>
            <a:xfrm>
              <a:off x="1691680" y="2859782"/>
              <a:ext cx="1512168" cy="936104"/>
            </a:xfrm>
            <a:prstGeom prst="rect">
              <a:avLst/>
            </a:prstGeom>
            <a:solidFill>
              <a:srgbClr val="FDB5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7" name="Rechthoek 26"/>
          <p:cNvSpPr/>
          <p:nvPr/>
        </p:nvSpPr>
        <p:spPr>
          <a:xfrm>
            <a:off x="2674894" y="3806819"/>
            <a:ext cx="2113130" cy="523220"/>
          </a:xfrm>
          <a:prstGeom prst="rect">
            <a:avLst/>
          </a:prstGeom>
        </p:spPr>
        <p:txBody>
          <a:bodyPr wrap="square">
            <a:spAutoFit/>
          </a:bodyPr>
          <a:lstStyle/>
          <a:p>
            <a:pPr algn="ctr"/>
            <a:r>
              <a:rPr lang="en-US" sz="1400" dirty="0"/>
              <a:t>Mensen met niet-aangeboren hersenletsel</a:t>
            </a:r>
            <a:endParaRPr lang="nl-NL" sz="1400" dirty="0"/>
          </a:p>
        </p:txBody>
      </p:sp>
      <p:grpSp>
        <p:nvGrpSpPr>
          <p:cNvPr id="28" name="Groeperen 27"/>
          <p:cNvGrpSpPr/>
          <p:nvPr/>
        </p:nvGrpSpPr>
        <p:grpSpPr>
          <a:xfrm rot="19407224">
            <a:off x="5230094" y="2285411"/>
            <a:ext cx="2612042" cy="1140742"/>
            <a:chOff x="1115616" y="2499742"/>
            <a:chExt cx="2612042" cy="1809650"/>
          </a:xfrm>
        </p:grpSpPr>
        <p:pic>
          <p:nvPicPr>
            <p:cNvPr id="29" name="Afbeelding 28" descr="icoon-2-engels.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5616" y="2499742"/>
              <a:ext cx="2612042" cy="1809650"/>
            </a:xfrm>
            <a:prstGeom prst="rect">
              <a:avLst/>
            </a:prstGeom>
          </p:spPr>
        </p:pic>
        <p:sp>
          <p:nvSpPr>
            <p:cNvPr id="30" name="Rechthoek 29"/>
            <p:cNvSpPr/>
            <p:nvPr/>
          </p:nvSpPr>
          <p:spPr>
            <a:xfrm>
              <a:off x="1691680" y="2859782"/>
              <a:ext cx="1512168" cy="936104"/>
            </a:xfrm>
            <a:prstGeom prst="rect">
              <a:avLst/>
            </a:prstGeom>
            <a:solidFill>
              <a:srgbClr val="FDB5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31" name="Rechthoek 30"/>
          <p:cNvSpPr/>
          <p:nvPr/>
        </p:nvSpPr>
        <p:spPr>
          <a:xfrm rot="19407224">
            <a:off x="5441391" y="2671106"/>
            <a:ext cx="2016764" cy="369332"/>
          </a:xfrm>
          <a:prstGeom prst="rect">
            <a:avLst/>
          </a:prstGeom>
        </p:spPr>
        <p:txBody>
          <a:bodyPr wrap="square">
            <a:spAutoFit/>
          </a:bodyPr>
          <a:lstStyle/>
          <a:p>
            <a:pPr algn="ctr"/>
            <a:r>
              <a:rPr lang="en-US" dirty="0"/>
              <a:t>Zorg en techniek</a:t>
            </a:r>
            <a:endParaRPr lang="nl-NL" dirty="0"/>
          </a:p>
        </p:txBody>
      </p:sp>
    </p:spTree>
    <p:extLst>
      <p:ext uri="{BB962C8B-B14F-4D97-AF65-F5344CB8AC3E}">
        <p14:creationId xmlns:p14="http://schemas.microsoft.com/office/powerpoint/2010/main" val="310276234"/>
      </p:ext>
    </p:extLst>
  </p:cSld>
  <p:clrMapOvr>
    <a:masterClrMapping/>
  </p:clrMapOvr>
  <mc:AlternateContent xmlns:mc="http://schemas.openxmlformats.org/markup-compatibility/2006" xmlns:p14="http://schemas.microsoft.com/office/powerpoint/2010/main">
    <mc:Choice Requires="p14">
      <p:transition spd="slow" p14:dur="1300" advClick="0" advTm="0">
        <p14:pan dir="u"/>
      </p:transition>
    </mc:Choice>
    <mc:Fallback xmlns="">
      <p:transition xmlns:p14="http://schemas.microsoft.com/office/powerpoint/2010/mai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26"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290">
                                          <p:stCondLst>
                                            <p:cond delay="0"/>
                                          </p:stCondLst>
                                        </p:cTn>
                                        <p:tgtEl>
                                          <p:spTgt spid="16"/>
                                        </p:tgtEl>
                                      </p:cBhvr>
                                    </p:animEffect>
                                    <p:anim calcmode="lin" valueType="num">
                                      <p:cBhvr>
                                        <p:cTn id="11"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2"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3"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14"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15"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16" dur="13">
                                          <p:stCondLst>
                                            <p:cond delay="325"/>
                                          </p:stCondLst>
                                        </p:cTn>
                                        <p:tgtEl>
                                          <p:spTgt spid="16"/>
                                        </p:tgtEl>
                                      </p:cBhvr>
                                      <p:to x="100000" y="60000"/>
                                    </p:animScale>
                                    <p:animScale>
                                      <p:cBhvr>
                                        <p:cTn id="17" dur="83" decel="50000">
                                          <p:stCondLst>
                                            <p:cond delay="338"/>
                                          </p:stCondLst>
                                        </p:cTn>
                                        <p:tgtEl>
                                          <p:spTgt spid="16"/>
                                        </p:tgtEl>
                                      </p:cBhvr>
                                      <p:to x="100000" y="100000"/>
                                    </p:animScale>
                                    <p:animScale>
                                      <p:cBhvr>
                                        <p:cTn id="18" dur="13">
                                          <p:stCondLst>
                                            <p:cond delay="656"/>
                                          </p:stCondLst>
                                        </p:cTn>
                                        <p:tgtEl>
                                          <p:spTgt spid="16"/>
                                        </p:tgtEl>
                                      </p:cBhvr>
                                      <p:to x="100000" y="80000"/>
                                    </p:animScale>
                                    <p:animScale>
                                      <p:cBhvr>
                                        <p:cTn id="19" dur="83" decel="50000">
                                          <p:stCondLst>
                                            <p:cond delay="669"/>
                                          </p:stCondLst>
                                        </p:cTn>
                                        <p:tgtEl>
                                          <p:spTgt spid="16"/>
                                        </p:tgtEl>
                                      </p:cBhvr>
                                      <p:to x="100000" y="100000"/>
                                    </p:animScale>
                                    <p:animScale>
                                      <p:cBhvr>
                                        <p:cTn id="20" dur="13">
                                          <p:stCondLst>
                                            <p:cond delay="821"/>
                                          </p:stCondLst>
                                        </p:cTn>
                                        <p:tgtEl>
                                          <p:spTgt spid="16"/>
                                        </p:tgtEl>
                                      </p:cBhvr>
                                      <p:to x="100000" y="90000"/>
                                    </p:animScale>
                                    <p:animScale>
                                      <p:cBhvr>
                                        <p:cTn id="21" dur="83" decel="50000">
                                          <p:stCondLst>
                                            <p:cond delay="834"/>
                                          </p:stCondLst>
                                        </p:cTn>
                                        <p:tgtEl>
                                          <p:spTgt spid="16"/>
                                        </p:tgtEl>
                                      </p:cBhvr>
                                      <p:to x="100000" y="100000"/>
                                    </p:animScale>
                                    <p:animScale>
                                      <p:cBhvr>
                                        <p:cTn id="22" dur="13">
                                          <p:stCondLst>
                                            <p:cond delay="904"/>
                                          </p:stCondLst>
                                        </p:cTn>
                                        <p:tgtEl>
                                          <p:spTgt spid="16"/>
                                        </p:tgtEl>
                                      </p:cBhvr>
                                      <p:to x="100000" y="95000"/>
                                    </p:animScale>
                                    <p:animScale>
                                      <p:cBhvr>
                                        <p:cTn id="23" dur="83" decel="50000">
                                          <p:stCondLst>
                                            <p:cond delay="917"/>
                                          </p:stCondLst>
                                        </p:cTn>
                                        <p:tgtEl>
                                          <p:spTgt spid="16"/>
                                        </p:tgtEl>
                                      </p:cBhvr>
                                      <p:to x="100000" y="100000"/>
                                    </p:animScale>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1000"/>
                                        <p:tgtEl>
                                          <p:spTgt spid="14"/>
                                        </p:tgtEl>
                                      </p:cBhvr>
                                    </p:animEffect>
                                  </p:childTnLst>
                                </p:cTn>
                              </p:par>
                              <p:par>
                                <p:cTn id="32" presetID="53"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xit" presetSubtype="0" fill="hold" nodeType="with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53" presetClass="entr" presetSubtype="16"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3000"/>
                            </p:stCondLst>
                            <p:childTnLst>
                              <p:par>
                                <p:cTn id="50" presetID="22" presetClass="entr" presetSubtype="1"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up)">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7"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DAEFF"/>
        </a:solidFill>
        <a:effectLst/>
      </p:bgPr>
    </p:bg>
    <p:spTree>
      <p:nvGrpSpPr>
        <p:cNvPr id="1" name="Shape 36"/>
        <p:cNvGrpSpPr/>
        <p:nvPr/>
      </p:nvGrpSpPr>
      <p:grpSpPr>
        <a:xfrm>
          <a:off x="0" y="0"/>
          <a:ext cx="0" cy="0"/>
          <a:chOff x="0" y="0"/>
          <a:chExt cx="0" cy="0"/>
        </a:xfrm>
      </p:grpSpPr>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724" y="790575"/>
            <a:ext cx="3095914" cy="2800350"/>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298" y="3653314"/>
            <a:ext cx="3616452" cy="860108"/>
          </a:xfrm>
          <a:prstGeom prst="rect">
            <a:avLst/>
          </a:prstGeom>
        </p:spPr>
      </p:pic>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4954" y="3590934"/>
            <a:ext cx="3616449" cy="860107"/>
          </a:xfrm>
          <a:prstGeom prst="rect">
            <a:avLst/>
          </a:prstGeom>
        </p:spPr>
      </p:pic>
      <p:pic>
        <p:nvPicPr>
          <p:cNvPr id="2" name="Afbeelding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0815" y="802959"/>
            <a:ext cx="2439220" cy="3080386"/>
          </a:xfrm>
          <a:prstGeom prst="rect">
            <a:avLst/>
          </a:prstGeom>
        </p:spPr>
      </p:pic>
    </p:spTree>
    <p:extLst>
      <p:ext uri="{BB962C8B-B14F-4D97-AF65-F5344CB8AC3E}">
        <p14:creationId xmlns:p14="http://schemas.microsoft.com/office/powerpoint/2010/main" val="64523677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A521"/>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519047"/>
            <a:ext cx="8227843" cy="4644991"/>
          </a:xfrm>
          <a:prstGeom prst="rect">
            <a:avLst/>
          </a:prstGeom>
        </p:spPr>
      </p:pic>
      <p:sp>
        <p:nvSpPr>
          <p:cNvPr id="5" name="Shape 37"/>
          <p:cNvSpPr txBox="1">
            <a:spLocks/>
          </p:cNvSpPr>
          <p:nvPr/>
        </p:nvSpPr>
        <p:spPr>
          <a:xfrm>
            <a:off x="-1171575" y="-20538"/>
            <a:ext cx="11468100" cy="644177"/>
          </a:xfrm>
          <a:prstGeom prst="rect">
            <a:avLst/>
          </a:prstGeom>
        </p:spPr>
        <p:txBody>
          <a:bodyPr vert="horz" lIns="91425" tIns="91425" rIns="91425" bIns="91425" rtlCol="0" anchor="b" anchorCtr="0">
            <a:normAutofit/>
          </a:bodyPr>
          <a:lstStyle>
            <a:lvl1pPr algn="ctr" defTabSz="914400" rtl="0" eaLnBrk="1" latinLnBrk="0" hangingPunct="1">
              <a:spcBef>
                <a:spcPct val="0"/>
              </a:spcBef>
              <a:buNone/>
              <a:defRPr sz="2000" b="1" kern="1200">
                <a:solidFill>
                  <a:srgbClr val="643445"/>
                </a:solidFill>
                <a:latin typeface="Verdana" panose="020B0604030504040204" pitchFamily="34" charset="0"/>
                <a:ea typeface="Verdana" panose="020B0604030504040204" pitchFamily="34" charset="0"/>
                <a:cs typeface="Verdana" panose="020B0604030504040204" pitchFamily="34" charset="0"/>
              </a:defRPr>
            </a:lvl1pPr>
          </a:lstStyle>
          <a:p>
            <a:pPr>
              <a:spcBef>
                <a:spcPts val="0"/>
              </a:spcBef>
            </a:pPr>
            <a:r>
              <a:rPr lang="nl-NL" dirty="0">
                <a:solidFill>
                  <a:schemeClr val="bg1"/>
                </a:solidFill>
                <a:latin typeface="Arial" panose="020B0604020202020204" pitchFamily="34" charset="0"/>
                <a:cs typeface="Arial" panose="020B0604020202020204" pitchFamily="34" charset="0"/>
              </a:rPr>
              <a:t>Voorbeeld keuzedeel in opleiding beveiliging</a:t>
            </a:r>
            <a:endParaRPr lang="n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67493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A521"/>
        </a:solidFill>
        <a:effectLst/>
      </p:bgPr>
    </p:bg>
    <p:spTree>
      <p:nvGrpSpPr>
        <p:cNvPr id="1" name=""/>
        <p:cNvGrpSpPr/>
        <p:nvPr/>
      </p:nvGrpSpPr>
      <p:grpSpPr>
        <a:xfrm>
          <a:off x="0" y="0"/>
          <a:ext cx="0" cy="0"/>
          <a:chOff x="0" y="0"/>
          <a:chExt cx="0" cy="0"/>
        </a:xfrm>
      </p:grpSpPr>
      <p:sp>
        <p:nvSpPr>
          <p:cNvPr id="5" name="Shape 37"/>
          <p:cNvSpPr txBox="1">
            <a:spLocks/>
          </p:cNvSpPr>
          <p:nvPr/>
        </p:nvSpPr>
        <p:spPr>
          <a:xfrm>
            <a:off x="-1171575" y="-20538"/>
            <a:ext cx="11468100" cy="644177"/>
          </a:xfrm>
          <a:prstGeom prst="rect">
            <a:avLst/>
          </a:prstGeom>
        </p:spPr>
        <p:txBody>
          <a:bodyPr vert="horz" lIns="91425" tIns="91425" rIns="91425" bIns="91425" rtlCol="0" anchor="b" anchorCtr="0">
            <a:normAutofit/>
          </a:bodyPr>
          <a:lstStyle>
            <a:lvl1pPr algn="ctr" defTabSz="914400" rtl="0" eaLnBrk="1" latinLnBrk="0" hangingPunct="1">
              <a:spcBef>
                <a:spcPct val="0"/>
              </a:spcBef>
              <a:buNone/>
              <a:defRPr sz="2000" b="1" kern="1200">
                <a:solidFill>
                  <a:srgbClr val="643445"/>
                </a:solidFill>
                <a:latin typeface="Verdana" panose="020B0604030504040204" pitchFamily="34" charset="0"/>
                <a:ea typeface="Verdana" panose="020B0604030504040204" pitchFamily="34" charset="0"/>
                <a:cs typeface="Verdana" panose="020B0604030504040204" pitchFamily="34" charset="0"/>
              </a:defRPr>
            </a:lvl1pPr>
          </a:lstStyle>
          <a:p>
            <a:pPr>
              <a:spcBef>
                <a:spcPts val="0"/>
              </a:spcBef>
            </a:pPr>
            <a:r>
              <a:rPr lang="nl-NL" dirty="0">
                <a:solidFill>
                  <a:schemeClr val="bg1"/>
                </a:solidFill>
                <a:latin typeface="Arial" panose="020B0604020202020204" pitchFamily="34" charset="0"/>
                <a:cs typeface="Arial" panose="020B0604020202020204" pitchFamily="34" charset="0"/>
              </a:rPr>
              <a:t>Voorbeeld keuzedeel in opleiding manager </a:t>
            </a:r>
            <a:r>
              <a:rPr lang="nl-NL" dirty="0" err="1">
                <a:solidFill>
                  <a:schemeClr val="bg1"/>
                </a:solidFill>
                <a:latin typeface="Arial" panose="020B0604020202020204" pitchFamily="34" charset="0"/>
                <a:cs typeface="Arial" panose="020B0604020202020204" pitchFamily="34" charset="0"/>
              </a:rPr>
              <a:t>retail</a:t>
            </a:r>
            <a:endParaRPr lang="nl" dirty="0">
              <a:solidFill>
                <a:schemeClr val="bg1"/>
              </a:solidFill>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614723"/>
            <a:ext cx="8100392" cy="4477307"/>
          </a:xfrm>
          <a:prstGeom prst="rect">
            <a:avLst/>
          </a:prstGeom>
        </p:spPr>
      </p:pic>
    </p:spTree>
    <p:extLst>
      <p:ext uri="{BB962C8B-B14F-4D97-AF65-F5344CB8AC3E}">
        <p14:creationId xmlns:p14="http://schemas.microsoft.com/office/powerpoint/2010/main" val="370410045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406740"/>
            <a:ext cx="8229600" cy="439905"/>
          </a:xfrm>
        </p:spPr>
        <p:txBody>
          <a:bodyPr>
            <a:noAutofit/>
          </a:bodyPr>
          <a:lstStyle/>
          <a:p>
            <a:r>
              <a:rPr lang="nl-NL" sz="2600" b="1" dirty="0">
                <a:solidFill>
                  <a:srgbClr val="0DAEFF"/>
                </a:solidFill>
              </a:rPr>
              <a:t>Kiezen van keuzedelen</a:t>
            </a:r>
          </a:p>
        </p:txBody>
      </p:sp>
      <p:sp>
        <p:nvSpPr>
          <p:cNvPr id="6" name="Tijdelijke aanduiding voor tekst 5"/>
          <p:cNvSpPr>
            <a:spLocks noGrp="1"/>
          </p:cNvSpPr>
          <p:nvPr>
            <p:ph type="body" sz="quarter" idx="16"/>
          </p:nvPr>
        </p:nvSpPr>
        <p:spPr>
          <a:xfrm>
            <a:off x="0" y="2783485"/>
            <a:ext cx="9144000" cy="2360015"/>
          </a:xfrm>
          <a:solidFill>
            <a:srgbClr val="0DAEFF"/>
          </a:solidFill>
          <a:ln>
            <a:solidFill>
              <a:srgbClr val="0DAEFF"/>
            </a:solidFill>
          </a:ln>
        </p:spPr>
        <p:txBody>
          <a:bodyPr>
            <a:normAutofit/>
          </a:bodyPr>
          <a:lstStyle/>
          <a:p>
            <a:pPr>
              <a:buSzPct val="125000"/>
              <a:buFont typeface="Calibri" panose="020F0502020204030204" pitchFamily="34" charset="0"/>
              <a:buChar char="→"/>
            </a:pPr>
            <a:r>
              <a:rPr lang="nl-NL" sz="1200" dirty="0">
                <a:solidFill>
                  <a:schemeClr val="bg1"/>
                </a:solidFill>
                <a:latin typeface="Arial" panose="020B0604020202020204" pitchFamily="34" charset="0"/>
                <a:cs typeface="Arial" panose="020B0604020202020204" pitchFamily="34" charset="0"/>
              </a:rPr>
              <a:t>De keuzedelen die passen bij je opleiding kun je vinden onder Keuzedelen in de opleidingswerkruimte</a:t>
            </a:r>
          </a:p>
        </p:txBody>
      </p:sp>
      <p:pic>
        <p:nvPicPr>
          <p:cNvPr id="8" name="Afbeelding 7" descr="13 presentatie.png"/>
          <p:cNvPicPr>
            <a:picLocks noChangeAspect="1"/>
          </p:cNvPicPr>
          <p:nvPr/>
        </p:nvPicPr>
        <p:blipFill rotWithShape="1">
          <a:blip r:embed="rId3" cstate="print">
            <a:extLst>
              <a:ext uri="{28A0092B-C50C-407E-A947-70E740481C1C}">
                <a14:useLocalDpi xmlns:a14="http://schemas.microsoft.com/office/drawing/2010/main" val="0"/>
              </a:ext>
            </a:extLst>
          </a:blip>
          <a:srcRect r="37894"/>
          <a:stretch/>
        </p:blipFill>
        <p:spPr>
          <a:xfrm rot="7012730">
            <a:off x="5955803" y="132056"/>
            <a:ext cx="2262138" cy="3200677"/>
          </a:xfrm>
          <a:prstGeom prst="rect">
            <a:avLst/>
          </a:prstGeom>
        </p:spPr>
      </p:pic>
    </p:spTree>
    <p:extLst>
      <p:ext uri="{BB962C8B-B14F-4D97-AF65-F5344CB8AC3E}">
        <p14:creationId xmlns:p14="http://schemas.microsoft.com/office/powerpoint/2010/main" val="31580599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350" fill="hold"/>
                                        <p:tgtEl>
                                          <p:spTgt spid="6">
                                            <p:bg/>
                                          </p:spTgt>
                                        </p:tgtEl>
                                        <p:attrNameLst>
                                          <p:attrName>ppt_x</p:attrName>
                                        </p:attrNameLst>
                                      </p:cBhvr>
                                      <p:tavLst>
                                        <p:tav tm="0">
                                          <p:val>
                                            <p:strVal val="0-#ppt_w/2"/>
                                          </p:val>
                                        </p:tav>
                                        <p:tav tm="100000">
                                          <p:val>
                                            <p:strVal val="#ppt_x"/>
                                          </p:val>
                                        </p:tav>
                                      </p:tavLst>
                                    </p:anim>
                                    <p:anim calcmode="lin" valueType="num">
                                      <p:cBhvr additive="base">
                                        <p:cTn id="8" dur="350" fill="hold"/>
                                        <p:tgtEl>
                                          <p:spTgt spid="6">
                                            <p:bg/>
                                          </p:spTgt>
                                        </p:tgtEl>
                                        <p:attrNameLst>
                                          <p:attrName>ppt_y</p:attrName>
                                        </p:attrNameLst>
                                      </p:cBhvr>
                                      <p:tavLst>
                                        <p:tav tm="0">
                                          <p:val>
                                            <p:strVal val="#ppt_y"/>
                                          </p:val>
                                        </p:tav>
                                        <p:tav tm="100000">
                                          <p:val>
                                            <p:strVal val="#ppt_y"/>
                                          </p:val>
                                        </p:tav>
                                      </p:tavLst>
                                    </p:anim>
                                  </p:childTnLst>
                                </p:cTn>
                              </p:par>
                            </p:childTnLst>
                          </p:cTn>
                        </p:par>
                        <p:par>
                          <p:cTn id="9" fill="hold">
                            <p:stCondLst>
                              <p:cond delay="350"/>
                            </p:stCondLst>
                            <p:childTnLst>
                              <p:par>
                                <p:cTn id="10" presetID="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3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3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2600" b="1" dirty="0">
                <a:solidFill>
                  <a:srgbClr val="0DAEFF"/>
                </a:solidFill>
              </a:rPr>
              <a:t>Waar denk je aan bij het kiezen voor keuzedelen?</a:t>
            </a:r>
          </a:p>
        </p:txBody>
      </p:sp>
      <p:sp>
        <p:nvSpPr>
          <p:cNvPr id="4" name="Tijdelijke aanduiding voor tekst 3"/>
          <p:cNvSpPr>
            <a:spLocks noGrp="1"/>
          </p:cNvSpPr>
          <p:nvPr>
            <p:ph type="body" sz="quarter" idx="14"/>
          </p:nvPr>
        </p:nvSpPr>
        <p:spPr>
          <a:xfrm>
            <a:off x="0" y="2211710"/>
            <a:ext cx="9144000" cy="697279"/>
          </a:xfrm>
          <a:solidFill>
            <a:srgbClr val="0DAEFF"/>
          </a:solidFill>
          <a:ln>
            <a:solidFill>
              <a:srgbClr val="0DAEFF"/>
            </a:solidFill>
          </a:ln>
        </p:spPr>
        <p:txBody>
          <a:bodyPr/>
          <a:lstStyle/>
          <a:p>
            <a:pPr>
              <a:buSzPct val="125000"/>
              <a:buFont typeface="Calibri" panose="020F0502020204030204" pitchFamily="34" charset="0"/>
              <a:buChar char="→"/>
            </a:pPr>
            <a:r>
              <a:rPr lang="nl-NL" sz="1200" dirty="0">
                <a:solidFill>
                  <a:schemeClr val="bg1"/>
                </a:solidFill>
                <a:latin typeface="Arial" panose="020B0604020202020204" pitchFamily="34" charset="0"/>
                <a:cs typeface="Arial" panose="020B0604020202020204" pitchFamily="34" charset="0"/>
              </a:rPr>
              <a:t>    Welke keuzedelen lijken mij interessant?</a:t>
            </a:r>
          </a:p>
        </p:txBody>
      </p:sp>
      <p:sp>
        <p:nvSpPr>
          <p:cNvPr id="5" name="Tijdelijke aanduiding voor tekst 4"/>
          <p:cNvSpPr>
            <a:spLocks noGrp="1"/>
          </p:cNvSpPr>
          <p:nvPr>
            <p:ph type="body" sz="quarter" idx="15"/>
          </p:nvPr>
        </p:nvSpPr>
        <p:spPr>
          <a:xfrm>
            <a:off x="0" y="2908989"/>
            <a:ext cx="9144000" cy="697279"/>
          </a:xfrm>
          <a:solidFill>
            <a:srgbClr val="0DAEFF"/>
          </a:solidFill>
          <a:ln>
            <a:solidFill>
              <a:srgbClr val="0DAEFF"/>
            </a:solidFill>
          </a:ln>
        </p:spPr>
        <p:txBody>
          <a:bodyPr/>
          <a:lstStyle/>
          <a:p>
            <a:pPr>
              <a:buSzPct val="125000"/>
              <a:buFont typeface="Calibri" panose="020F0502020204030204" pitchFamily="34" charset="0"/>
              <a:buChar char="→"/>
            </a:pPr>
            <a:r>
              <a:rPr lang="nl-NL" sz="1200" dirty="0">
                <a:solidFill>
                  <a:schemeClr val="bg1"/>
                </a:solidFill>
                <a:latin typeface="Arial" panose="020B0604020202020204" pitchFamily="34" charset="0"/>
                <a:cs typeface="Arial" panose="020B0604020202020204" pitchFamily="34" charset="0"/>
              </a:rPr>
              <a:t>    Aan welke keuzedelen heb ik wat later in mijn beroep?</a:t>
            </a:r>
          </a:p>
        </p:txBody>
      </p:sp>
      <p:sp>
        <p:nvSpPr>
          <p:cNvPr id="6" name="Tijdelijke aanduiding voor tekst 5"/>
          <p:cNvSpPr>
            <a:spLocks noGrp="1"/>
          </p:cNvSpPr>
          <p:nvPr>
            <p:ph type="body" sz="quarter" idx="16"/>
          </p:nvPr>
        </p:nvSpPr>
        <p:spPr>
          <a:xfrm>
            <a:off x="0" y="3606268"/>
            <a:ext cx="9144000" cy="697279"/>
          </a:xfrm>
          <a:solidFill>
            <a:srgbClr val="0DAEFF"/>
          </a:solidFill>
          <a:ln>
            <a:solidFill>
              <a:srgbClr val="0DAEFF"/>
            </a:solidFill>
          </a:ln>
        </p:spPr>
        <p:txBody>
          <a:bodyPr/>
          <a:lstStyle/>
          <a:p>
            <a:pPr>
              <a:buSzPct val="125000"/>
              <a:buFont typeface="Calibri" panose="020F0502020204030204" pitchFamily="34" charset="0"/>
              <a:buChar char="→"/>
            </a:pPr>
            <a:r>
              <a:rPr lang="nl-NL" sz="1200" dirty="0">
                <a:solidFill>
                  <a:schemeClr val="bg1"/>
                </a:solidFill>
                <a:latin typeface="Arial" panose="020B0604020202020204" pitchFamily="34" charset="0"/>
                <a:cs typeface="Arial" panose="020B0604020202020204" pitchFamily="34" charset="0"/>
              </a:rPr>
              <a:t>    Met welke keuzedelen zorg ik dat ik na mijn opleiding kan doorleren?</a:t>
            </a:r>
          </a:p>
        </p:txBody>
      </p:sp>
      <p:sp>
        <p:nvSpPr>
          <p:cNvPr id="7" name="Tijdelijke aanduiding voor tekst 6"/>
          <p:cNvSpPr>
            <a:spLocks noGrp="1"/>
          </p:cNvSpPr>
          <p:nvPr>
            <p:ph type="body" sz="quarter" idx="17"/>
          </p:nvPr>
        </p:nvSpPr>
        <p:spPr>
          <a:xfrm>
            <a:off x="0" y="4303547"/>
            <a:ext cx="9144000" cy="860491"/>
          </a:xfrm>
          <a:solidFill>
            <a:srgbClr val="0DAEFF"/>
          </a:solidFill>
          <a:ln>
            <a:solidFill>
              <a:srgbClr val="0DAEFF"/>
            </a:solidFill>
          </a:ln>
        </p:spPr>
        <p:txBody>
          <a:bodyPr>
            <a:normAutofit/>
          </a:bodyPr>
          <a:lstStyle/>
          <a:p>
            <a:pPr>
              <a:buSzPct val="125000"/>
              <a:buFont typeface="Calibri" panose="020F0502020204030204" pitchFamily="34" charset="0"/>
              <a:buChar char="→"/>
            </a:pPr>
            <a:r>
              <a:rPr lang="nl-NL" sz="1200" dirty="0">
                <a:solidFill>
                  <a:schemeClr val="bg1"/>
                </a:solidFill>
                <a:latin typeface="Arial" panose="020B0604020202020204" pitchFamily="34" charset="0"/>
                <a:cs typeface="Arial" panose="020B0604020202020204" pitchFamily="34" charset="0"/>
              </a:rPr>
              <a:t>    Andere dingen waar je aan kunt denken: hoeveel tijd neemt het in beslag, waar wordt het keuzedeel gegeven,     </a:t>
            </a:r>
          </a:p>
          <a:p>
            <a:pPr marL="0" indent="0">
              <a:buSzPct val="125000"/>
              <a:buNone/>
            </a:pPr>
            <a:r>
              <a:rPr lang="nl-NL" sz="1200" dirty="0">
                <a:solidFill>
                  <a:schemeClr val="bg1"/>
                </a:solidFill>
                <a:latin typeface="Arial" panose="020B0604020202020204" pitchFamily="34" charset="0"/>
                <a:cs typeface="Arial" panose="020B0604020202020204" pitchFamily="34" charset="0"/>
              </a:rPr>
              <a:t>           kan ik het thuis op de stage of in de klas doen? Zie ook de volgende slide over keuzedelen met BPV.</a:t>
            </a:r>
          </a:p>
        </p:txBody>
      </p:sp>
      <p:pic>
        <p:nvPicPr>
          <p:cNvPr id="8" name="Afbeelding 7" descr="13 presentatie.png"/>
          <p:cNvPicPr>
            <a:picLocks noChangeAspect="1"/>
          </p:cNvPicPr>
          <p:nvPr/>
        </p:nvPicPr>
        <p:blipFill rotWithShape="1">
          <a:blip r:embed="rId3" cstate="print">
            <a:extLst>
              <a:ext uri="{28A0092B-C50C-407E-A947-70E740481C1C}">
                <a14:useLocalDpi xmlns:a14="http://schemas.microsoft.com/office/drawing/2010/main" val="0"/>
              </a:ext>
            </a:extLst>
          </a:blip>
          <a:srcRect l="57992"/>
          <a:stretch/>
        </p:blipFill>
        <p:spPr>
          <a:xfrm>
            <a:off x="7380312" y="833390"/>
            <a:ext cx="1530087" cy="3200677"/>
          </a:xfrm>
          <a:prstGeom prst="rect">
            <a:avLst/>
          </a:prstGeom>
        </p:spPr>
      </p:pic>
    </p:spTree>
    <p:extLst>
      <p:ext uri="{BB962C8B-B14F-4D97-AF65-F5344CB8AC3E}">
        <p14:creationId xmlns:p14="http://schemas.microsoft.com/office/powerpoint/2010/main" val="42102305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35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350" fill="hold"/>
                                        <p:tgtEl>
                                          <p:spTgt spid="4">
                                            <p:bg/>
                                          </p:spTgt>
                                        </p:tgtEl>
                                        <p:attrNameLst>
                                          <p:attrName>ppt_y</p:attrName>
                                        </p:attrNameLst>
                                      </p:cBhvr>
                                      <p:tavLst>
                                        <p:tav tm="0">
                                          <p:val>
                                            <p:strVal val="#ppt_y"/>
                                          </p:val>
                                        </p:tav>
                                        <p:tav tm="100000">
                                          <p:val>
                                            <p:strVal val="#ppt_y"/>
                                          </p:val>
                                        </p:tav>
                                      </p:tavLst>
                                    </p:anim>
                                  </p:childTnLst>
                                </p:cTn>
                              </p:par>
                            </p:childTnLst>
                          </p:cTn>
                        </p:par>
                        <p:par>
                          <p:cTn id="9" fill="hold">
                            <p:stCondLst>
                              <p:cond delay="350"/>
                            </p:stCondLst>
                            <p:childTnLst>
                              <p:par>
                                <p:cTn id="10" presetID="2" presetClass="entr" presetSubtype="8"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3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3" dur="3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700"/>
                            </p:stCondLst>
                            <p:childTnLst>
                              <p:par>
                                <p:cTn id="15" presetID="2" presetClass="entr" presetSubtype="8" fill="hold" grpId="0" nodeType="afterEffect">
                                  <p:stCondLst>
                                    <p:cond delay="0"/>
                                  </p:stCondLst>
                                  <p:childTnLst>
                                    <p:set>
                                      <p:cBhvr>
                                        <p:cTn id="16" dur="1" fill="hold">
                                          <p:stCondLst>
                                            <p:cond delay="0"/>
                                          </p:stCondLst>
                                        </p:cTn>
                                        <p:tgtEl>
                                          <p:spTgt spid="5">
                                            <p:bg/>
                                          </p:spTgt>
                                        </p:tgtEl>
                                        <p:attrNameLst>
                                          <p:attrName>style.visibility</p:attrName>
                                        </p:attrNameLst>
                                      </p:cBhvr>
                                      <p:to>
                                        <p:strVal val="visible"/>
                                      </p:to>
                                    </p:set>
                                    <p:anim calcmode="lin" valueType="num">
                                      <p:cBhvr additive="base">
                                        <p:cTn id="17" dur="350" fill="hold"/>
                                        <p:tgtEl>
                                          <p:spTgt spid="5">
                                            <p:bg/>
                                          </p:spTgt>
                                        </p:tgtEl>
                                        <p:attrNameLst>
                                          <p:attrName>ppt_x</p:attrName>
                                        </p:attrNameLst>
                                      </p:cBhvr>
                                      <p:tavLst>
                                        <p:tav tm="0">
                                          <p:val>
                                            <p:strVal val="0-#ppt_w/2"/>
                                          </p:val>
                                        </p:tav>
                                        <p:tav tm="100000">
                                          <p:val>
                                            <p:strVal val="#ppt_x"/>
                                          </p:val>
                                        </p:tav>
                                      </p:tavLst>
                                    </p:anim>
                                    <p:anim calcmode="lin" valueType="num">
                                      <p:cBhvr additive="base">
                                        <p:cTn id="18" dur="350" fill="hold"/>
                                        <p:tgtEl>
                                          <p:spTgt spid="5">
                                            <p:bg/>
                                          </p:spTgt>
                                        </p:tgtEl>
                                        <p:attrNameLst>
                                          <p:attrName>ppt_y</p:attrName>
                                        </p:attrNameLst>
                                      </p:cBhvr>
                                      <p:tavLst>
                                        <p:tav tm="0">
                                          <p:val>
                                            <p:strVal val="#ppt_y"/>
                                          </p:val>
                                        </p:tav>
                                        <p:tav tm="100000">
                                          <p:val>
                                            <p:strVal val="#ppt_y"/>
                                          </p:val>
                                        </p:tav>
                                      </p:tavLst>
                                    </p:anim>
                                  </p:childTnLst>
                                </p:cTn>
                              </p:par>
                            </p:childTnLst>
                          </p:cTn>
                        </p:par>
                        <p:par>
                          <p:cTn id="19" fill="hold">
                            <p:stCondLst>
                              <p:cond delay="1050"/>
                            </p:stCondLst>
                            <p:childTnLst>
                              <p:par>
                                <p:cTn id="20" presetID="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additive="base">
                                        <p:cTn id="22" dur="3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3" dur="3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1400"/>
                            </p:stCondLst>
                            <p:childTnLst>
                              <p:par>
                                <p:cTn id="25" presetID="2" presetClass="entr" presetSubtype="8" fill="hold" grpId="0" nodeType="afterEffect">
                                  <p:stCondLst>
                                    <p:cond delay="0"/>
                                  </p:stCondLst>
                                  <p:childTnLst>
                                    <p:set>
                                      <p:cBhvr>
                                        <p:cTn id="26" dur="1" fill="hold">
                                          <p:stCondLst>
                                            <p:cond delay="0"/>
                                          </p:stCondLst>
                                        </p:cTn>
                                        <p:tgtEl>
                                          <p:spTgt spid="6">
                                            <p:bg/>
                                          </p:spTgt>
                                        </p:tgtEl>
                                        <p:attrNameLst>
                                          <p:attrName>style.visibility</p:attrName>
                                        </p:attrNameLst>
                                      </p:cBhvr>
                                      <p:to>
                                        <p:strVal val="visible"/>
                                      </p:to>
                                    </p:set>
                                    <p:anim calcmode="lin" valueType="num">
                                      <p:cBhvr additive="base">
                                        <p:cTn id="27" dur="350" fill="hold"/>
                                        <p:tgtEl>
                                          <p:spTgt spid="6">
                                            <p:bg/>
                                          </p:spTgt>
                                        </p:tgtEl>
                                        <p:attrNameLst>
                                          <p:attrName>ppt_x</p:attrName>
                                        </p:attrNameLst>
                                      </p:cBhvr>
                                      <p:tavLst>
                                        <p:tav tm="0">
                                          <p:val>
                                            <p:strVal val="0-#ppt_w/2"/>
                                          </p:val>
                                        </p:tav>
                                        <p:tav tm="100000">
                                          <p:val>
                                            <p:strVal val="#ppt_x"/>
                                          </p:val>
                                        </p:tav>
                                      </p:tavLst>
                                    </p:anim>
                                    <p:anim calcmode="lin" valueType="num">
                                      <p:cBhvr additive="base">
                                        <p:cTn id="28" dur="350" fill="hold"/>
                                        <p:tgtEl>
                                          <p:spTgt spid="6">
                                            <p:bg/>
                                          </p:spTgt>
                                        </p:tgtEl>
                                        <p:attrNameLst>
                                          <p:attrName>ppt_y</p:attrName>
                                        </p:attrNameLst>
                                      </p:cBhvr>
                                      <p:tavLst>
                                        <p:tav tm="0">
                                          <p:val>
                                            <p:strVal val="#ppt_y"/>
                                          </p:val>
                                        </p:tav>
                                        <p:tav tm="100000">
                                          <p:val>
                                            <p:strVal val="#ppt_y"/>
                                          </p:val>
                                        </p:tav>
                                      </p:tavLst>
                                    </p:anim>
                                  </p:childTnLst>
                                </p:cTn>
                              </p:par>
                            </p:childTnLst>
                          </p:cTn>
                        </p:par>
                        <p:par>
                          <p:cTn id="29" fill="hold">
                            <p:stCondLst>
                              <p:cond delay="1750"/>
                            </p:stCondLst>
                            <p:childTnLst>
                              <p:par>
                                <p:cTn id="30" presetID="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3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3" dur="3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34" fill="hold">
                            <p:stCondLst>
                              <p:cond delay="2100"/>
                            </p:stCondLst>
                            <p:childTnLst>
                              <p:par>
                                <p:cTn id="35" presetID="2" presetClass="entr" presetSubtype="8" fill="hold" grpId="0" nodeType="afterEffect">
                                  <p:stCondLst>
                                    <p:cond delay="0"/>
                                  </p:stCondLst>
                                  <p:childTnLst>
                                    <p:set>
                                      <p:cBhvr>
                                        <p:cTn id="36" dur="1" fill="hold">
                                          <p:stCondLst>
                                            <p:cond delay="0"/>
                                          </p:stCondLst>
                                        </p:cTn>
                                        <p:tgtEl>
                                          <p:spTgt spid="7">
                                            <p:bg/>
                                          </p:spTgt>
                                        </p:tgtEl>
                                        <p:attrNameLst>
                                          <p:attrName>style.visibility</p:attrName>
                                        </p:attrNameLst>
                                      </p:cBhvr>
                                      <p:to>
                                        <p:strVal val="visible"/>
                                      </p:to>
                                    </p:set>
                                    <p:anim calcmode="lin" valueType="num">
                                      <p:cBhvr additive="base">
                                        <p:cTn id="37" dur="350" fill="hold"/>
                                        <p:tgtEl>
                                          <p:spTgt spid="7">
                                            <p:bg/>
                                          </p:spTgt>
                                        </p:tgtEl>
                                        <p:attrNameLst>
                                          <p:attrName>ppt_x</p:attrName>
                                        </p:attrNameLst>
                                      </p:cBhvr>
                                      <p:tavLst>
                                        <p:tav tm="0">
                                          <p:val>
                                            <p:strVal val="0-#ppt_w/2"/>
                                          </p:val>
                                        </p:tav>
                                        <p:tav tm="100000">
                                          <p:val>
                                            <p:strVal val="#ppt_x"/>
                                          </p:val>
                                        </p:tav>
                                      </p:tavLst>
                                    </p:anim>
                                    <p:anim calcmode="lin" valueType="num">
                                      <p:cBhvr additive="base">
                                        <p:cTn id="38" dur="350" fill="hold"/>
                                        <p:tgtEl>
                                          <p:spTgt spid="7">
                                            <p:bg/>
                                          </p:spTgt>
                                        </p:tgtEl>
                                        <p:attrNameLst>
                                          <p:attrName>ppt_y</p:attrName>
                                        </p:attrNameLst>
                                      </p:cBhvr>
                                      <p:tavLst>
                                        <p:tav tm="0">
                                          <p:val>
                                            <p:strVal val="#ppt_y"/>
                                          </p:val>
                                        </p:tav>
                                        <p:tav tm="100000">
                                          <p:val>
                                            <p:strVal val="#ppt_y"/>
                                          </p:val>
                                        </p:tav>
                                      </p:tavLst>
                                    </p:anim>
                                  </p:childTnLst>
                                </p:cTn>
                              </p:par>
                            </p:childTnLst>
                          </p:cTn>
                        </p:par>
                        <p:par>
                          <p:cTn id="39" fill="hold">
                            <p:stCondLst>
                              <p:cond delay="2450"/>
                            </p:stCondLst>
                            <p:childTnLst>
                              <p:par>
                                <p:cTn id="40" presetID="2" presetClass="entr" presetSubtype="8" fill="hold" grpId="0" nodeType="after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 calcmode="lin" valueType="num">
                                      <p:cBhvr additive="base">
                                        <p:cTn id="42" dur="3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43" dur="3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2800"/>
                            </p:stCondLst>
                            <p:childTnLst>
                              <p:par>
                                <p:cTn id="45" presetID="2" presetClass="entr" presetSubtype="8" fill="hold" grpId="0" nodeType="after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 calcmode="lin" valueType="num">
                                      <p:cBhvr additive="base">
                                        <p:cTn id="47" dur="35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48" dur="35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6" grpId="0" build="p" animBg="1"/>
      <p:bldP spid="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2600" b="1" dirty="0">
                <a:solidFill>
                  <a:srgbClr val="0DAEFF"/>
                </a:solidFill>
              </a:rPr>
              <a:t>Keuzedelen met BPV</a:t>
            </a:r>
          </a:p>
        </p:txBody>
      </p:sp>
      <p:sp>
        <p:nvSpPr>
          <p:cNvPr id="5" name="Tijdelijke aanduiding voor tekst 4"/>
          <p:cNvSpPr>
            <a:spLocks noGrp="1"/>
          </p:cNvSpPr>
          <p:nvPr>
            <p:ph type="body" sz="quarter" idx="15"/>
          </p:nvPr>
        </p:nvSpPr>
        <p:spPr>
          <a:xfrm>
            <a:off x="0" y="4466773"/>
            <a:ext cx="9144000" cy="697279"/>
          </a:xfrm>
          <a:solidFill>
            <a:srgbClr val="0DAEFF"/>
          </a:solidFill>
          <a:ln>
            <a:solidFill>
              <a:srgbClr val="0DAEFF"/>
            </a:solidFill>
          </a:ln>
        </p:spPr>
        <p:txBody>
          <a:bodyPr/>
          <a:lstStyle/>
          <a:p>
            <a:pPr>
              <a:buSzPct val="125000"/>
              <a:buFont typeface="Calibri" panose="020F0502020204030204" pitchFamily="34" charset="0"/>
              <a:buChar char="→"/>
            </a:pPr>
            <a:r>
              <a:rPr lang="nl-NL" sz="1200" dirty="0">
                <a:solidFill>
                  <a:schemeClr val="bg1"/>
                </a:solidFill>
                <a:latin typeface="Arial" panose="020B0604020202020204" pitchFamily="34" charset="0"/>
                <a:cs typeface="Arial" panose="020B0604020202020204" pitchFamily="34" charset="0"/>
              </a:rPr>
              <a:t>    Ga hierover in gesprek met je begeleider van je BPV en je BPV-opleider op de werkplek.</a:t>
            </a:r>
          </a:p>
        </p:txBody>
      </p:sp>
      <p:sp>
        <p:nvSpPr>
          <p:cNvPr id="6" name="Tijdelijke aanduiding voor tekst 5"/>
          <p:cNvSpPr>
            <a:spLocks noGrp="1"/>
          </p:cNvSpPr>
          <p:nvPr>
            <p:ph type="body" sz="quarter" idx="16"/>
          </p:nvPr>
        </p:nvSpPr>
        <p:spPr>
          <a:xfrm>
            <a:off x="0" y="2908989"/>
            <a:ext cx="9144000" cy="697279"/>
          </a:xfrm>
          <a:solidFill>
            <a:srgbClr val="0DAEFF"/>
          </a:solidFill>
          <a:ln>
            <a:solidFill>
              <a:srgbClr val="0DAEFF"/>
            </a:solidFill>
          </a:ln>
        </p:spPr>
        <p:txBody>
          <a:bodyPr/>
          <a:lstStyle/>
          <a:p>
            <a:pPr>
              <a:buSzPct val="125000"/>
              <a:buFont typeface="Calibri" panose="020F0502020204030204" pitchFamily="34" charset="0"/>
              <a:buChar char="→"/>
            </a:pPr>
            <a:r>
              <a:rPr lang="nl-NL" sz="1200" dirty="0">
                <a:solidFill>
                  <a:schemeClr val="bg1"/>
                </a:solidFill>
                <a:latin typeface="Arial" panose="020B0604020202020204" pitchFamily="34" charset="0"/>
                <a:cs typeface="Arial" panose="020B0604020202020204" pitchFamily="34" charset="0"/>
              </a:rPr>
              <a:t>    In dat geval dien je zowel het theoriedeel als het BPV-deel af te ronden om het keuzedeel te behalen.</a:t>
            </a:r>
          </a:p>
        </p:txBody>
      </p:sp>
      <p:sp>
        <p:nvSpPr>
          <p:cNvPr id="7" name="Tijdelijke aanduiding voor tekst 6"/>
          <p:cNvSpPr>
            <a:spLocks noGrp="1"/>
          </p:cNvSpPr>
          <p:nvPr>
            <p:ph type="body" sz="quarter" idx="17"/>
          </p:nvPr>
        </p:nvSpPr>
        <p:spPr>
          <a:xfrm>
            <a:off x="0" y="3606268"/>
            <a:ext cx="9144000" cy="860491"/>
          </a:xfrm>
          <a:solidFill>
            <a:srgbClr val="0DAEFF"/>
          </a:solidFill>
          <a:ln>
            <a:solidFill>
              <a:srgbClr val="0DAEFF"/>
            </a:solidFill>
          </a:ln>
        </p:spPr>
        <p:txBody>
          <a:bodyPr>
            <a:normAutofit/>
          </a:bodyPr>
          <a:lstStyle/>
          <a:p>
            <a:pPr>
              <a:buSzPct val="125000"/>
              <a:buFont typeface="Calibri" panose="020F0502020204030204" pitchFamily="34" charset="0"/>
              <a:buChar char="→"/>
            </a:pPr>
            <a:r>
              <a:rPr lang="nl-NL" sz="1200" dirty="0">
                <a:solidFill>
                  <a:schemeClr val="bg1"/>
                </a:solidFill>
                <a:latin typeface="Arial" panose="020B0604020202020204" pitchFamily="34" charset="0"/>
                <a:cs typeface="Arial" panose="020B0604020202020204" pitchFamily="34" charset="0"/>
              </a:rPr>
              <a:t>    Soms kan je dat deel doen bij het BPV-bedrijf waar je al stage loopt, maar als het over een heel ander  </a:t>
            </a:r>
          </a:p>
          <a:p>
            <a:pPr marL="0" indent="0">
              <a:buSzPct val="125000"/>
              <a:buNone/>
            </a:pPr>
            <a:r>
              <a:rPr lang="nl-NL" sz="1200" dirty="0">
                <a:solidFill>
                  <a:schemeClr val="bg1"/>
                </a:solidFill>
                <a:latin typeface="Arial" panose="020B0604020202020204" pitchFamily="34" charset="0"/>
                <a:cs typeface="Arial" panose="020B0604020202020204" pitchFamily="34" charset="0"/>
              </a:rPr>
              <a:t>           onderwerp gaat kan het zijn dat je op zoek moet naar een ander BPV-bedrijf.</a:t>
            </a:r>
          </a:p>
        </p:txBody>
      </p:sp>
      <p:sp>
        <p:nvSpPr>
          <p:cNvPr id="8" name="Tijdelijke aanduiding voor tekst 5"/>
          <p:cNvSpPr>
            <a:spLocks noGrp="1"/>
          </p:cNvSpPr>
          <p:nvPr>
            <p:ph type="body" sz="quarter" idx="16"/>
          </p:nvPr>
        </p:nvSpPr>
        <p:spPr>
          <a:xfrm>
            <a:off x="0" y="2211710"/>
            <a:ext cx="9144000" cy="697279"/>
          </a:xfrm>
          <a:solidFill>
            <a:srgbClr val="0DAEFF"/>
          </a:solidFill>
          <a:ln>
            <a:solidFill>
              <a:srgbClr val="0DAEFF"/>
            </a:solidFill>
          </a:ln>
        </p:spPr>
        <p:txBody>
          <a:bodyPr/>
          <a:lstStyle/>
          <a:p>
            <a:pPr>
              <a:buSzPct val="125000"/>
              <a:buFont typeface="Calibri" panose="020F0502020204030204" pitchFamily="34" charset="0"/>
              <a:buChar char="→"/>
            </a:pPr>
            <a:r>
              <a:rPr lang="nl-NL" sz="1200" dirty="0">
                <a:solidFill>
                  <a:schemeClr val="bg1"/>
                </a:solidFill>
                <a:latin typeface="Arial" panose="020B0604020202020204" pitchFamily="34" charset="0"/>
                <a:cs typeface="Arial" panose="020B0604020202020204" pitchFamily="34" charset="0"/>
              </a:rPr>
              <a:t>    Sommige keuzedelen hebben een BPV-deel naast het theoriedeel.</a:t>
            </a:r>
          </a:p>
        </p:txBody>
      </p:sp>
      <p:pic>
        <p:nvPicPr>
          <p:cNvPr id="12" name="Afbeelding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4770" y="195486"/>
            <a:ext cx="3329230" cy="3321360"/>
          </a:xfrm>
          <a:prstGeom prst="rect">
            <a:avLst/>
          </a:prstGeom>
        </p:spPr>
      </p:pic>
    </p:spTree>
    <p:extLst>
      <p:ext uri="{BB962C8B-B14F-4D97-AF65-F5344CB8AC3E}">
        <p14:creationId xmlns:p14="http://schemas.microsoft.com/office/powerpoint/2010/main" val="27982486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700"/>
                            </p:stCondLst>
                            <p:childTnLst>
                              <p:par>
                                <p:cTn id="5" presetID="2" presetClass="entr" presetSubtype="8"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350" fill="hold"/>
                                        <p:tgtEl>
                                          <p:spTgt spid="6">
                                            <p:bg/>
                                          </p:spTgt>
                                        </p:tgtEl>
                                        <p:attrNameLst>
                                          <p:attrName>ppt_x</p:attrName>
                                        </p:attrNameLst>
                                      </p:cBhvr>
                                      <p:tavLst>
                                        <p:tav tm="0">
                                          <p:val>
                                            <p:strVal val="0-#ppt_w/2"/>
                                          </p:val>
                                        </p:tav>
                                        <p:tav tm="100000">
                                          <p:val>
                                            <p:strVal val="#ppt_x"/>
                                          </p:val>
                                        </p:tav>
                                      </p:tavLst>
                                    </p:anim>
                                    <p:anim calcmode="lin" valueType="num">
                                      <p:cBhvr additive="base">
                                        <p:cTn id="8" dur="350" fill="hold"/>
                                        <p:tgtEl>
                                          <p:spTgt spid="6">
                                            <p:bg/>
                                          </p:spTgt>
                                        </p:tgtEl>
                                        <p:attrNameLst>
                                          <p:attrName>ppt_y</p:attrName>
                                        </p:attrNameLst>
                                      </p:cBhvr>
                                      <p:tavLst>
                                        <p:tav tm="0">
                                          <p:val>
                                            <p:strVal val="#ppt_y"/>
                                          </p:val>
                                        </p:tav>
                                        <p:tav tm="100000">
                                          <p:val>
                                            <p:strVal val="#ppt_y"/>
                                          </p:val>
                                        </p:tav>
                                      </p:tavLst>
                                    </p:anim>
                                  </p:childTnLst>
                                </p:cTn>
                              </p:par>
                            </p:childTnLst>
                          </p:cTn>
                        </p:par>
                        <p:par>
                          <p:cTn id="9" fill="hold">
                            <p:stCondLst>
                              <p:cond delay="1050"/>
                            </p:stCondLst>
                            <p:childTnLst>
                              <p:par>
                                <p:cTn id="10" presetID="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3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3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400"/>
                            </p:stCondLst>
                            <p:childTnLst>
                              <p:par>
                                <p:cTn id="15" presetID="2" presetClass="entr" presetSubtype="8" fill="hold" grpId="0" nodeType="afterEffect">
                                  <p:stCondLst>
                                    <p:cond delay="0"/>
                                  </p:stCondLst>
                                  <p:childTnLst>
                                    <p:set>
                                      <p:cBhvr>
                                        <p:cTn id="16" dur="1" fill="hold">
                                          <p:stCondLst>
                                            <p:cond delay="0"/>
                                          </p:stCondLst>
                                        </p:cTn>
                                        <p:tgtEl>
                                          <p:spTgt spid="7">
                                            <p:bg/>
                                          </p:spTgt>
                                        </p:tgtEl>
                                        <p:attrNameLst>
                                          <p:attrName>style.visibility</p:attrName>
                                        </p:attrNameLst>
                                      </p:cBhvr>
                                      <p:to>
                                        <p:strVal val="visible"/>
                                      </p:to>
                                    </p:set>
                                    <p:anim calcmode="lin" valueType="num">
                                      <p:cBhvr additive="base">
                                        <p:cTn id="17" dur="350" fill="hold"/>
                                        <p:tgtEl>
                                          <p:spTgt spid="7">
                                            <p:bg/>
                                          </p:spTgt>
                                        </p:tgtEl>
                                        <p:attrNameLst>
                                          <p:attrName>ppt_x</p:attrName>
                                        </p:attrNameLst>
                                      </p:cBhvr>
                                      <p:tavLst>
                                        <p:tav tm="0">
                                          <p:val>
                                            <p:strVal val="0-#ppt_w/2"/>
                                          </p:val>
                                        </p:tav>
                                        <p:tav tm="100000">
                                          <p:val>
                                            <p:strVal val="#ppt_x"/>
                                          </p:val>
                                        </p:tav>
                                      </p:tavLst>
                                    </p:anim>
                                    <p:anim calcmode="lin" valueType="num">
                                      <p:cBhvr additive="base">
                                        <p:cTn id="18" dur="350" fill="hold"/>
                                        <p:tgtEl>
                                          <p:spTgt spid="7">
                                            <p:bg/>
                                          </p:spTgt>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grpId="0" nodeType="after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additive="base">
                                        <p:cTn id="22" dur="3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3" dur="3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100"/>
                            </p:stCondLst>
                            <p:childTnLst>
                              <p:par>
                                <p:cTn id="25" presetID="2" presetClass="entr" presetSubtype="8" fill="hold" grpId="0" nodeType="after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35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8" dur="35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29" fill="hold">
                            <p:stCondLst>
                              <p:cond delay="2450"/>
                            </p:stCondLst>
                            <p:childTnLst>
                              <p:par>
                                <p:cTn id="30" presetID="2" presetClass="entr" presetSubtype="8" fill="hold" grpId="0" nodeType="afterEffect">
                                  <p:stCondLst>
                                    <p:cond delay="0"/>
                                  </p:stCondLst>
                                  <p:childTnLst>
                                    <p:set>
                                      <p:cBhvr>
                                        <p:cTn id="31" dur="1" fill="hold">
                                          <p:stCondLst>
                                            <p:cond delay="0"/>
                                          </p:stCondLst>
                                        </p:cTn>
                                        <p:tgtEl>
                                          <p:spTgt spid="5">
                                            <p:bg/>
                                          </p:spTgt>
                                        </p:tgtEl>
                                        <p:attrNameLst>
                                          <p:attrName>style.visibility</p:attrName>
                                        </p:attrNameLst>
                                      </p:cBhvr>
                                      <p:to>
                                        <p:strVal val="visible"/>
                                      </p:to>
                                    </p:set>
                                    <p:anim calcmode="lin" valueType="num">
                                      <p:cBhvr additive="base">
                                        <p:cTn id="32" dur="350" fill="hold"/>
                                        <p:tgtEl>
                                          <p:spTgt spid="5">
                                            <p:bg/>
                                          </p:spTgt>
                                        </p:tgtEl>
                                        <p:attrNameLst>
                                          <p:attrName>ppt_x</p:attrName>
                                        </p:attrNameLst>
                                      </p:cBhvr>
                                      <p:tavLst>
                                        <p:tav tm="0">
                                          <p:val>
                                            <p:strVal val="0-#ppt_w/2"/>
                                          </p:val>
                                        </p:tav>
                                        <p:tav tm="100000">
                                          <p:val>
                                            <p:strVal val="#ppt_x"/>
                                          </p:val>
                                        </p:tav>
                                      </p:tavLst>
                                    </p:anim>
                                    <p:anim calcmode="lin" valueType="num">
                                      <p:cBhvr additive="base">
                                        <p:cTn id="33" dur="350" fill="hold"/>
                                        <p:tgtEl>
                                          <p:spTgt spid="5">
                                            <p:bg/>
                                          </p:spTgt>
                                        </p:tgtEl>
                                        <p:attrNameLst>
                                          <p:attrName>ppt_y</p:attrName>
                                        </p:attrNameLst>
                                      </p:cBhvr>
                                      <p:tavLst>
                                        <p:tav tm="0">
                                          <p:val>
                                            <p:strVal val="#ppt_y"/>
                                          </p:val>
                                        </p:tav>
                                        <p:tav tm="100000">
                                          <p:val>
                                            <p:strVal val="#ppt_y"/>
                                          </p:val>
                                        </p:tav>
                                      </p:tavLst>
                                    </p:anim>
                                  </p:childTnLst>
                                </p:cTn>
                              </p:par>
                            </p:childTnLst>
                          </p:cTn>
                        </p:par>
                        <p:par>
                          <p:cTn id="34" fill="hold">
                            <p:stCondLst>
                              <p:cond delay="2800"/>
                            </p:stCondLst>
                            <p:childTnLst>
                              <p:par>
                                <p:cTn id="35" presetID="2" presetClass="entr" presetSubtype="8" fill="hold" grpId="0" nodeType="after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3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8" dur="3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3150"/>
                            </p:stCondLst>
                            <p:childTnLst>
                              <p:par>
                                <p:cTn id="40" presetID="2" presetClass="entr" presetSubtype="8" fill="hold" grpId="0" nodeType="afterEffect">
                                  <p:stCondLst>
                                    <p:cond delay="0"/>
                                  </p:stCondLst>
                                  <p:childTnLst>
                                    <p:set>
                                      <p:cBhvr>
                                        <p:cTn id="41" dur="1" fill="hold">
                                          <p:stCondLst>
                                            <p:cond delay="0"/>
                                          </p:stCondLst>
                                        </p:cTn>
                                        <p:tgtEl>
                                          <p:spTgt spid="8">
                                            <p:bg/>
                                          </p:spTgt>
                                        </p:tgtEl>
                                        <p:attrNameLst>
                                          <p:attrName>style.visibility</p:attrName>
                                        </p:attrNameLst>
                                      </p:cBhvr>
                                      <p:to>
                                        <p:strVal val="visible"/>
                                      </p:to>
                                    </p:set>
                                    <p:anim calcmode="lin" valueType="num">
                                      <p:cBhvr additive="base">
                                        <p:cTn id="42" dur="350" fill="hold"/>
                                        <p:tgtEl>
                                          <p:spTgt spid="8">
                                            <p:bg/>
                                          </p:spTgt>
                                        </p:tgtEl>
                                        <p:attrNameLst>
                                          <p:attrName>ppt_x</p:attrName>
                                        </p:attrNameLst>
                                      </p:cBhvr>
                                      <p:tavLst>
                                        <p:tav tm="0">
                                          <p:val>
                                            <p:strVal val="0-#ppt_w/2"/>
                                          </p:val>
                                        </p:tav>
                                        <p:tav tm="100000">
                                          <p:val>
                                            <p:strVal val="#ppt_x"/>
                                          </p:val>
                                        </p:tav>
                                      </p:tavLst>
                                    </p:anim>
                                    <p:anim calcmode="lin" valueType="num">
                                      <p:cBhvr additive="base">
                                        <p:cTn id="43" dur="350" fill="hold"/>
                                        <p:tgtEl>
                                          <p:spTgt spid="8">
                                            <p:bg/>
                                          </p:spTgt>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2" presetClass="entr" presetSubtype="8" fill="hold" grpId="0" nodeType="after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3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48" dur="3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7" grpId="0" build="p" animBg="1"/>
      <p:bldP spid="8" grpId="0" build="p"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sz="1400" dirty="0" smtClean="0">
            <a:solidFill>
              <a:schemeClr val="tx2">
                <a:lumMod val="75000"/>
              </a:schemeClr>
            </a:solidFill>
          </a:defRPr>
        </a:defPPr>
      </a:lstStyle>
    </a:txDef>
  </a:objectDefaults>
  <a:extraClrScheme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sz="1400" dirty="0" smtClean="0">
            <a:solidFill>
              <a:schemeClr val="tx2">
                <a:lumMod val="75000"/>
              </a:schemeClr>
            </a:solidFill>
          </a:defRPr>
        </a:defPPr>
      </a:lstStyle>
    </a:txDef>
  </a:objectDefaults>
  <a:extraClrSchemeLst/>
</a:theme>
</file>

<file path=ppt/theme/theme3.xml><?xml version="1.0" encoding="utf-8"?>
<a:theme xmlns:a="http://schemas.openxmlformats.org/drawingml/2006/main" name="2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sz="1400" dirty="0" smtClean="0">
            <a:solidFill>
              <a:schemeClr val="tx2">
                <a:lumMod val="75000"/>
              </a:schemeClr>
            </a:solidFill>
          </a:defRPr>
        </a:defPPr>
      </a:lstStyle>
    </a:tx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b6f5d3e0-ba1f-42c0-9046-303298f40765" ContentTypeId="0x010100C6D5C90ABF70DB4CAA5B3CB9F0B9798813"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6a1ec5e-e849-40f5-9626-d48eda0d6c29"/>
    <TaxKeywordTaxHTField xmlns="b6a1ec5e-e849-40f5-9626-d48eda0d6c29">
      <Terms xmlns="http://schemas.microsoft.com/office/infopath/2007/PartnerControls"/>
    </TaxKeywordTaxHTField>
  </documentManagement>
</p:properties>
</file>

<file path=customXml/item4.xml><?xml version="1.0" encoding="utf-8"?>
<ct:contentTypeSchema xmlns:ct="http://schemas.microsoft.com/office/2006/metadata/contentType" xmlns:ma="http://schemas.microsoft.com/office/2006/metadata/properties/metaAttributes" ct:_="" ma:_="" ma:contentTypeName="Presentatie" ma:contentTypeID="0x010100C6D5C90ABF70DB4CAA5B3CB9F0B979881300C297FE65D1793C4B839B4805CFAFB37A" ma:contentTypeVersion="124" ma:contentTypeDescription="Algemeen presentatiedocument" ma:contentTypeScope="" ma:versionID="a0f0416a75698a78e28a250661a22a81">
  <xsd:schema xmlns:xsd="http://www.w3.org/2001/XMLSchema" xmlns:xs="http://www.w3.org/2001/XMLSchema" xmlns:p="http://schemas.microsoft.com/office/2006/metadata/properties" xmlns:ns2="b6a1ec5e-e849-40f5-9626-d48eda0d6c29" targetNamespace="http://schemas.microsoft.com/office/2006/metadata/properties" ma:root="true" ma:fieldsID="f98ba5467383207c8bbff5abf013cee0" ns2:_="">
    <xsd:import namespace="b6a1ec5e-e849-40f5-9626-d48eda0d6c29"/>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a1ec5e-e849-40f5-9626-d48eda0d6c29"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Ondernemingstrefwoorden" ma:fieldId="{23f27201-bee3-471e-b2e7-b64fd8b7ca38}" ma:taxonomyMulti="true" ma:sspId="b6f5d3e0-ba1f-42c0-9046-303298f40765"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076a1285-f5c0-4dd3-a36b-2982cf618782}" ma:internalName="TaxCatchAll" ma:showField="CatchAllData" ma:web="12a558ef-b1e4-45b4-b75f-48a4fb941644">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76a1285-f5c0-4dd3-a36b-2982cf618782}" ma:internalName="TaxCatchAllLabel" ma:readOnly="true" ma:showField="CatchAllDataLabel" ma:web="12a558ef-b1e4-45b4-b75f-48a4fb9416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C5BABC-3F37-4216-B165-5016BD90E88B}">
  <ds:schemaRefs>
    <ds:schemaRef ds:uri="Microsoft.SharePoint.Taxonomy.ContentTypeSync"/>
  </ds:schemaRefs>
</ds:datastoreItem>
</file>

<file path=customXml/itemProps2.xml><?xml version="1.0" encoding="utf-8"?>
<ds:datastoreItem xmlns:ds="http://schemas.openxmlformats.org/officeDocument/2006/customXml" ds:itemID="{E029E166-0C83-4CE7-862F-3963D3D8CE2A}">
  <ds:schemaRefs>
    <ds:schemaRef ds:uri="http://schemas.microsoft.com/sharepoint/v3/contenttype/forms"/>
  </ds:schemaRefs>
</ds:datastoreItem>
</file>

<file path=customXml/itemProps3.xml><?xml version="1.0" encoding="utf-8"?>
<ds:datastoreItem xmlns:ds="http://schemas.openxmlformats.org/officeDocument/2006/customXml" ds:itemID="{E75899FA-DA18-460E-B572-76F17DE86484}">
  <ds:schemaRefs>
    <ds:schemaRef ds:uri="http://purl.org/dc/terms/"/>
    <ds:schemaRef ds:uri="http://schemas.microsoft.com/office/2006/documentManagement/types"/>
    <ds:schemaRef ds:uri="b6a1ec5e-e849-40f5-9626-d48eda0d6c29"/>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337C7D09-FBB0-4908-8C62-B7481B134B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a1ec5e-e849-40f5-9626-d48eda0d6c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35730</TotalTime>
  <Words>703</Words>
  <Application>Microsoft Office PowerPoint</Application>
  <PresentationFormat>Diavoorstelling (16:9)</PresentationFormat>
  <Paragraphs>56</Paragraphs>
  <Slides>12</Slides>
  <Notes>12</Notes>
  <HiddenSlides>0</HiddenSlides>
  <MMClips>0</MMClips>
  <ScaleCrop>false</ScaleCrop>
  <HeadingPairs>
    <vt:vector size="6" baseType="variant">
      <vt:variant>
        <vt:lpstr>Gebruikte lettertypen</vt:lpstr>
      </vt:variant>
      <vt:variant>
        <vt:i4>4</vt:i4>
      </vt:variant>
      <vt:variant>
        <vt:lpstr>Thema</vt:lpstr>
      </vt:variant>
      <vt:variant>
        <vt:i4>3</vt:i4>
      </vt:variant>
      <vt:variant>
        <vt:lpstr>Diatitels</vt:lpstr>
      </vt:variant>
      <vt:variant>
        <vt:i4>12</vt:i4>
      </vt:variant>
    </vt:vector>
  </HeadingPairs>
  <TitlesOfParts>
    <vt:vector size="19" baseType="lpstr">
      <vt:lpstr>Arial</vt:lpstr>
      <vt:lpstr>Calibri</vt:lpstr>
      <vt:lpstr>Lato</vt:lpstr>
      <vt:lpstr>Verdana</vt:lpstr>
      <vt:lpstr>Kantoorthema</vt:lpstr>
      <vt:lpstr>1_Kantoorthema</vt:lpstr>
      <vt:lpstr>2_Kantoorthema</vt:lpstr>
      <vt:lpstr>Kiezen voor keuzedelen</vt:lpstr>
      <vt:lpstr>PowerPoint-presentatie</vt:lpstr>
      <vt:lpstr>Er zijn verschillende          soorten keuzedelen</vt:lpstr>
      <vt:lpstr>PowerPoint-presentatie</vt:lpstr>
      <vt:lpstr>PowerPoint-presentatie</vt:lpstr>
      <vt:lpstr>PowerPoint-presentatie</vt:lpstr>
      <vt:lpstr>Kiezen van keuzedelen</vt:lpstr>
      <vt:lpstr>Waar denk je aan bij het kiezen voor keuzedelen?</vt:lpstr>
      <vt:lpstr>Keuzedelen met BPV</vt:lpstr>
      <vt:lpstr>Behalen van keuzedelen kan leiden tot vrijstellingen in vervolgopleiding</vt:lpstr>
      <vt:lpstr>Wanneer en hoe maak je je keuze?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ZILLA</dc:creator>
  <cp:lastModifiedBy>Saramarie Snoeij</cp:lastModifiedBy>
  <cp:revision>430</cp:revision>
  <dcterms:created xsi:type="dcterms:W3CDTF">2014-10-31T14:31:30Z</dcterms:created>
  <dcterms:modified xsi:type="dcterms:W3CDTF">2022-04-11T13:47:12Z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0x010100C6D5C90ABF70DB4CAA5B3CB9F0B979881300C297FE65D1793C4B839B4805CFAFB37A</vt:lpwstr>
  </property>
  <property fmtid="{D5CDD505-2E9C-101B-9397-08002B2CF9AE}" pid="3" name="TaxKeyword">
    <vt:lpwstr/>
  </property>
</Properties>
</file>